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5" r:id="rId4"/>
    <p:sldMasterId id="2147483726" r:id="rId5"/>
    <p:sldMasterId id="214748372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6858000" cx="12192000"/>
  <p:notesSz cx="6858000" cy="9144000"/>
  <p:embeddedFontLst>
    <p:embeddedFont>
      <p:font typeface="Roboto"/>
      <p:regular r:id="rId31"/>
      <p:bold r:id="rId32"/>
      <p:italic r:id="rId33"/>
      <p:boldItalic r:id="rId34"/>
    </p:embeddedFont>
    <p:embeddedFont>
      <p:font typeface="Lato"/>
      <p:regular r:id="rId35"/>
      <p:bold r:id="rId36"/>
      <p:italic r:id="rId37"/>
      <p:boldItalic r:id="rId38"/>
    </p:embeddedFont>
    <p:embeddedFont>
      <p:font typeface="Open Sans SemiBold"/>
      <p:regular r:id="rId39"/>
      <p:bold r:id="rId40"/>
      <p:italic r:id="rId41"/>
      <p:boldItalic r:id="rId42"/>
    </p:embeddedFont>
    <p:embeddedFont>
      <p:font typeface="Lato Black"/>
      <p:bold r:id="rId43"/>
      <p:boldItalic r:id="rId44"/>
    </p:embeddedFont>
    <p:embeddedFont>
      <p:font typeface="Open Sans Light"/>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B359B5-FCBF-4266-BBC0-049227060143}">
  <a:tblStyle styleId="{6DB359B5-FCBF-4266-BBC0-0492270601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F61405F-9510-4A71-9C95-89D624D6C369}" styleName="Table_1">
    <a:wholeTbl>
      <a:tcTxStyle b="off" i="off">
        <a:font>
          <a:latin typeface="Lato"/>
          <a:ea typeface="Lato"/>
          <a:cs typeface="Lato"/>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6E7"/>
          </a:solidFill>
        </a:fill>
      </a:tcStyle>
    </a:wholeTbl>
    <a:band1H>
      <a:tcTxStyle/>
      <a:tcStyle>
        <a:fill>
          <a:solidFill>
            <a:srgbClr val="F8CACC"/>
          </a:solidFill>
        </a:fill>
      </a:tcStyle>
    </a:band1H>
    <a:band2H>
      <a:tcTxStyle/>
    </a:band2H>
    <a:band1V>
      <a:tcTxStyle/>
      <a:tcStyle>
        <a:fill>
          <a:solidFill>
            <a:srgbClr val="F8CACC"/>
          </a:solidFill>
        </a:fill>
      </a:tcStyle>
    </a:band1V>
    <a:band2V>
      <a:tcTxStyle/>
    </a:band2V>
    <a:lastCol>
      <a:tcTxStyle b="on" i="off">
        <a:font>
          <a:latin typeface="Lato"/>
          <a:ea typeface="Lato"/>
          <a:cs typeface="Lato"/>
        </a:font>
        <a:schemeClr val="lt1"/>
      </a:tcTxStyle>
      <a:tcStyle>
        <a:fill>
          <a:solidFill>
            <a:schemeClr val="accent1"/>
          </a:solidFill>
        </a:fill>
      </a:tcStyle>
    </a:lastCol>
    <a:firstCol>
      <a:tcTxStyle b="on" i="off">
        <a:font>
          <a:latin typeface="Lato"/>
          <a:ea typeface="Lato"/>
          <a:cs typeface="Lato"/>
        </a:font>
        <a:schemeClr val="lt1"/>
      </a:tcTxStyle>
      <a:tcStyle>
        <a:fill>
          <a:solidFill>
            <a:schemeClr val="accent1"/>
          </a:solidFill>
        </a:fill>
      </a:tcStyle>
    </a:firstCol>
    <a:lastRow>
      <a:tcTxStyle b="on" i="off">
        <a:font>
          <a:latin typeface="Lato"/>
          <a:ea typeface="Lato"/>
          <a:cs typeface="Lato"/>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Lato"/>
          <a:ea typeface="Lato"/>
          <a:cs typeface="Lato"/>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SemiBold-bold.fntdata"/><Relationship Id="rId42" Type="http://schemas.openxmlformats.org/officeDocument/2006/relationships/font" Target="fonts/OpenSansSemiBold-boldItalic.fntdata"/><Relationship Id="rId41" Type="http://schemas.openxmlformats.org/officeDocument/2006/relationships/font" Target="fonts/OpenSansSemiBold-italic.fntdata"/><Relationship Id="rId44" Type="http://schemas.openxmlformats.org/officeDocument/2006/relationships/font" Target="fonts/LatoBlack-boldItalic.fntdata"/><Relationship Id="rId43" Type="http://schemas.openxmlformats.org/officeDocument/2006/relationships/font" Target="fonts/LatoBlack-bold.fntdata"/><Relationship Id="rId46" Type="http://schemas.openxmlformats.org/officeDocument/2006/relationships/font" Target="fonts/OpenSansLight-bold.fntdata"/><Relationship Id="rId45" Type="http://schemas.openxmlformats.org/officeDocument/2006/relationships/font" Target="fonts/OpenSans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OpenSansLight-boldItalic.fntdata"/><Relationship Id="rId47" Type="http://schemas.openxmlformats.org/officeDocument/2006/relationships/font" Target="fonts/OpenSansLight-italic.fntdata"/><Relationship Id="rId49" Type="http://schemas.openxmlformats.org/officeDocument/2006/relationships/font" Target="fonts/Open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Lato-regular.fntdata"/><Relationship Id="rId34" Type="http://schemas.openxmlformats.org/officeDocument/2006/relationships/font" Target="fonts/Roboto-boldItalic.fntdata"/><Relationship Id="rId37" Type="http://schemas.openxmlformats.org/officeDocument/2006/relationships/font" Target="fonts/Lato-italic.fntdata"/><Relationship Id="rId36" Type="http://schemas.openxmlformats.org/officeDocument/2006/relationships/font" Target="fonts/Lato-bold.fntdata"/><Relationship Id="rId39" Type="http://schemas.openxmlformats.org/officeDocument/2006/relationships/font" Target="fonts/OpenSansSemiBold-regular.fntdata"/><Relationship Id="rId38" Type="http://schemas.openxmlformats.org/officeDocument/2006/relationships/font" Target="fonts/La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8cc8e49b46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Roboto"/>
                <a:ea typeface="Roboto"/>
                <a:cs typeface="Roboto"/>
                <a:sym typeface="Roboto"/>
              </a:rPr>
              <a:t>Một phương pháp nổi bật trong lĩnh vực đề xuất là Graph Neural Networks (GNN). GNN khám phá mối quan hệ giữa người dùng và sản phẩm thông qua việc xử lý đồ thị, tận dụng cấu trúc tương tác phức tạp. Tuy nhiên, như phương pháp phân rã ma trận, GNN cũng đối mặt với thách thức khi phải xử lý vấn đề khởi động nguội với người dùng hoặc sản phẩm mới. Ngoài ra, phương pháp này đòi hỏi lượng tính toán lớn do việc cập nhật đồ thị và tính toán trên các đỉnh và cạnh của đồ thị.</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Đối với dữ liệu được cung cấp, khi đánh giá dữ liệu của tương tác người dùng với bài báo trên khung phiên tự quy định là 15 phút một phiên, nhóm nhận thấy không có nhiều tương tác đọc bài theo báo tuần tự - chuỗi tuần tự các bài đọc báo ngắn với độ dài tuần tự trung bình của các bài báo được đọc của một người dùng nhỏ hơn 2, hoặc độ trung tâm của bài báo (centrality degree) không thể hiện rõ, điều đó cũng thể hiện hành vi dữ liệu người đọc báo là có xu hướng xem các bài báo mới. Từ những khảo sát trên, nhóm nhận định với bài toán này không áp dụng phương pháp đồ thị vào trong đề xuất.</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500" name="Google Shape;500;g28cc8e49b4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8cc8e49b46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Arial"/>
                <a:ea typeface="Arial"/>
                <a:cs typeface="Arial"/>
                <a:sym typeface="Arial"/>
              </a:rPr>
              <a:t>Quan sát dữ liệu tập private test là các tương tác giữa người dùng - sản phẩm trong ngày 12/04/2022, tức là ở ngày thứ t+1 so với dữ liệu ở trập training kéo dài từ ngày 05/04/2022 - 11/04/2022. Nhóm chia tập dữ liệu training thành 2 tập train và validation sao cho tập dữ liệu validation có cùng tính chất với tập dữ liệu private test, tức là cùng ở thời điểm t+1. Điều này đảm bảo sự tương quan giữa 2 tập validation và test. </a:t>
            </a:r>
            <a:endParaRPr/>
          </a:p>
        </p:txBody>
      </p:sp>
      <p:sp>
        <p:nvSpPr>
          <p:cNvPr id="506" name="Google Shape;506;g28cc8e49b4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8cc8e49b46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28cc8e49b46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cc8e49b46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28cc8e49b4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8cc8e49b46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28cc8e49b46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8cc8e49b46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700">
                <a:latin typeface="Arial"/>
                <a:ea typeface="Arial"/>
                <a:cs typeface="Arial"/>
                <a:sym typeface="Arial"/>
              </a:rPr>
              <a:t>Power averaging: Choose a power p = 2, 4, 8, 16 PowerAverage(p) = (Pred1^p + Pred2^p + … + Predn^p) / n </a:t>
            </a:r>
            <a:endParaRPr sz="1700">
              <a:latin typeface="Arial"/>
              <a:ea typeface="Arial"/>
              <a:cs typeface="Arial"/>
              <a:sym typeface="Arial"/>
            </a:endParaRPr>
          </a:p>
          <a:p>
            <a:pPr indent="0" lvl="0" marL="0" rtl="0" algn="l">
              <a:spcBef>
                <a:spcPts val="0"/>
              </a:spcBef>
              <a:spcAft>
                <a:spcPts val="0"/>
              </a:spcAft>
              <a:buNone/>
            </a:pPr>
            <a:r>
              <a:rPr lang="en-US" sz="1700">
                <a:latin typeface="Arial"/>
                <a:ea typeface="Arial"/>
                <a:cs typeface="Arial"/>
                <a:sym typeface="Arial"/>
              </a:rPr>
              <a:t>Simple averaging: SimpleAverage = 0.5 * Pred1 + 0.5 * Pred2</a:t>
            </a:r>
            <a:endParaRPr sz="17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700">
                <a:latin typeface="Arial"/>
                <a:ea typeface="Arial"/>
                <a:cs typeface="Arial"/>
                <a:sym typeface="Arial"/>
              </a:rPr>
              <a:t>Hill climbing: iteratively finding the best next model and blending via a linear combination with the current best predictions.</a:t>
            </a:r>
            <a:endParaRPr sz="800"/>
          </a:p>
        </p:txBody>
      </p:sp>
      <p:sp>
        <p:nvSpPr>
          <p:cNvPr id="549" name="Google Shape;549;g28cc8e49b46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de1eb5d19_0_10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Kết quả cho thấy cách tiếp cận của nhóm là hiệu quả trong việc đưa ra các đề xuất phù hợp với người dùng. Với việc kết hợp 2 mô hình: Two-tower và XGBoost, nhóm đã đạt được kết quả cao vượt trội so với cách tiếp cận cổ điển là phân rã ma trận. Khi tận dụng các đặc trưng của người dùng, sản phẩm, nhóm đã tăng được độ chính xác trong các trường hợp đề xuất khó như cold-start và hành vi tương tác mới của người dùng.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Ngoài ra, nhóm nhận thấy khả năng đề xuất của thuật toán có khả năng bao quát hóa tốt, điều này thể hiện kết quả không chênh lệch giữa tập dữ liệu validation và test mặc dù tập dữ liệu private test ở ngày t+1 so với ngày huấn luyện mô hình. Điều này có nghĩa, với 2 mô hình đề xuất ở trên, sản phẩm có thể triển khai trên thực tế mà không gặp phải vấn đề về data drift.</a:t>
            </a:r>
            <a:endParaRPr/>
          </a:p>
        </p:txBody>
      </p:sp>
      <p:sp>
        <p:nvSpPr>
          <p:cNvPr id="566" name="Google Shape;566;g24de1eb5d19_0_1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de1eb5d1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g24de1eb5d1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4de1eb5d19_0_1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24de1eb5d19_0_1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8ce35b37c3_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8ce35b37c3_4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28ce35b37c3_4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8cc8e49b46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28cc8e49b46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8cc8e49b46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28cc8e49b4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p:txBody>
      </p:sp>
      <p:sp>
        <p:nvSpPr>
          <p:cNvPr id="434" name="Google Shape;4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8cc8e49b46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28cc8e49b46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8ce35b37c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Roboto"/>
                <a:ea typeface="Roboto"/>
                <a:cs typeface="Roboto"/>
                <a:sym typeface="Roboto"/>
              </a:rPr>
              <a:t>Phương pháp phân rã ma trận là một trong những kỹ thuật phổ biến trong bài toán hệ thống đề xuất. Nó tách ma trận tiện ích thành hai ma trận thấp chiều hơn để khám phá mối quan hệ ẩn giữa người dùng và sản phẩm. Tuy nhiên, phương pháp này đối mặt với nhược điểm như khởi động nguội khi người dùng mới hoặc sản phẩm mới xuất hiện, vì khi này không có thông tin lịch sử tương tác giữa người dùng - sản phẩm. Sự thưa thớt của ma trận dữ liệu cũng là vấn đề, khiến cho việc xây dựng mô hình và đưa ra dự đoán trở nên khó khăn. Đồng thời, tính khả thi của phương pháp với tập dữ liệu lớn cũng là một thách thức do đòi hỏi khả năng tính toán và bộ nhớ lớn.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Khi áp dụng phương pháp phân rã ma trận nhóm nhận thấy phương pháp này chưa có khả năng giải quyết được các vấn đề dựa trên dữ liệu cung cấp bởi ban tổ chức, điển hình là vấn đề về khởi động nguội (cold start problem).</a:t>
            </a:r>
            <a:endParaRPr/>
          </a:p>
        </p:txBody>
      </p:sp>
      <p:sp>
        <p:nvSpPr>
          <p:cNvPr id="475" name="Google Shape;475;g28ce35b37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8cc8e49b46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Roboto"/>
                <a:ea typeface="Roboto"/>
                <a:cs typeface="Roboto"/>
                <a:sym typeface="Roboto"/>
              </a:rPr>
              <a:t>Phương pháp phân rã ma trận là một trong những kỹ thuật phổ biến trong bài toán hệ thống đề xuất. Nó tách ma trận tiện ích thành hai ma trận thấp chiều hơn để khám phá mối quan hệ ẩn giữa người dùng và sản phẩm. Tuy nhiên, phương pháp này đối mặt với nhược điểm như khởi động nguội khi người dùng mới hoặc sản phẩm mới xuất hiện, vì khi này không có thông tin lịch sử tương tác giữa người dùng - sản phẩm. Sự thưa thớt của ma trận dữ liệu cũng là vấn đề, khiến cho việc xây dựng mô hình và đưa ra dự đoán trở nên khó khăn. Đồng thời, tính khả thi của phương pháp với tập dữ liệu lớn cũng là một thách thức do đòi hỏi khả năng tính toán và bộ nhớ lớn.</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Khi áp dụng phương pháp phân rã ma trận nhóm nhận thấy phương pháp này chưa có khả năng giải quyết được các vấn đề dựa trên dữ liệu cung cấp bởi ban tổ chức, điển hình là vấn đề về khởi động nguội (cold start problem).</a:t>
            </a:r>
            <a:endParaRPr/>
          </a:p>
        </p:txBody>
      </p:sp>
      <p:sp>
        <p:nvSpPr>
          <p:cNvPr id="488" name="Google Shape;488;g28cc8e49b46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2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lt1">
            <a:alpha val="0"/>
          </a:schemeClr>
        </a:solid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2" name="Google Shape;12;p2"/>
          <p:cNvPicPr preferRelativeResize="0"/>
          <p:nvPr/>
        </p:nvPicPr>
        <p:blipFill rotWithShape="1">
          <a:blip r:embed="rId3">
            <a:alphaModFix/>
          </a:blip>
          <a:srcRect b="0" l="0" r="0" t="0"/>
          <a:stretch/>
        </p:blipFill>
        <p:spPr>
          <a:xfrm>
            <a:off x="476323" y="467683"/>
            <a:ext cx="790214" cy="267310"/>
          </a:xfrm>
          <a:prstGeom prst="rect">
            <a:avLst/>
          </a:prstGeom>
          <a:noFill/>
          <a:ln>
            <a:noFill/>
          </a:ln>
        </p:spPr>
      </p:pic>
      <p:sp>
        <p:nvSpPr>
          <p:cNvPr id="13" name="Google Shape;13;p2"/>
          <p:cNvSpPr txBox="1"/>
          <p:nvPr/>
        </p:nvSpPr>
        <p:spPr>
          <a:xfrm>
            <a:off x="1448680" y="441556"/>
            <a:ext cx="4456253" cy="324182"/>
          </a:xfrm>
          <a:prstGeom prst="rect">
            <a:avLst/>
          </a:prstGeom>
          <a:noFill/>
          <a:ln>
            <a:noFill/>
          </a:ln>
        </p:spPr>
        <p:txBody>
          <a:bodyPr anchorCtr="0" anchor="t" bIns="36000" lIns="0" spcFirstLastPara="1" rIns="144000" wrap="square" tIns="36000">
            <a:spAutoFit/>
          </a:bodyPr>
          <a:lstStyle/>
          <a:p>
            <a:pPr indent="0" lvl="0" marL="0" marR="0" rtl="0" algn="l">
              <a:lnSpc>
                <a:spcPct val="120000"/>
              </a:lnSpc>
              <a:spcBef>
                <a:spcPts val="0"/>
              </a:spcBef>
              <a:spcAft>
                <a:spcPts val="0"/>
              </a:spcAft>
              <a:buNone/>
            </a:pPr>
            <a:r>
              <a:rPr b="0" i="0" lang="en-US" sz="1500" u="none" cap="none" strike="noStrike">
                <a:solidFill>
                  <a:srgbClr val="A1BBFD"/>
                </a:solidFill>
                <a:latin typeface="Arial"/>
                <a:ea typeface="Arial"/>
                <a:cs typeface="Arial"/>
                <a:sym typeface="Arial"/>
              </a:rPr>
              <a:t>TRUNG TÂM KHÔNG GIAN MẠNG VIETTEL</a:t>
            </a:r>
            <a:endParaRPr/>
          </a:p>
        </p:txBody>
      </p:sp>
      <p:sp>
        <p:nvSpPr>
          <p:cNvPr id="14" name="Google Shape;14;p2"/>
          <p:cNvSpPr/>
          <p:nvPr/>
        </p:nvSpPr>
        <p:spPr>
          <a:xfrm flipH="1" rot="10800000">
            <a:off x="-1" y="-51"/>
            <a:ext cx="8109201" cy="3688801"/>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 name="Google Shape;15;p2"/>
          <p:cNvSpPr txBox="1"/>
          <p:nvPr>
            <p:ph type="ctrTitle"/>
          </p:nvPr>
        </p:nvSpPr>
        <p:spPr>
          <a:xfrm>
            <a:off x="456599" y="459274"/>
            <a:ext cx="6867202" cy="2459601"/>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4400"/>
              <a:buFont typeface="Arial"/>
              <a:buNone/>
              <a:defRPr sz="4400"/>
            </a:lvl2pPr>
            <a:lvl3pPr lvl="2" rtl="0">
              <a:spcBef>
                <a:spcPts val="0"/>
              </a:spcBef>
              <a:spcAft>
                <a:spcPts val="0"/>
              </a:spcAft>
              <a:buSzPts val="4400"/>
              <a:buFont typeface="Arial"/>
              <a:buNone/>
              <a:defRPr sz="4400"/>
            </a:lvl3pPr>
            <a:lvl4pPr lvl="3" rtl="0">
              <a:spcBef>
                <a:spcPts val="0"/>
              </a:spcBef>
              <a:spcAft>
                <a:spcPts val="0"/>
              </a:spcAft>
              <a:buSzPts val="4400"/>
              <a:buFont typeface="Arial"/>
              <a:buNone/>
              <a:defRPr sz="4400"/>
            </a:lvl4pPr>
            <a:lvl5pPr lvl="4" rtl="0">
              <a:spcBef>
                <a:spcPts val="0"/>
              </a:spcBef>
              <a:spcAft>
                <a:spcPts val="0"/>
              </a:spcAft>
              <a:buSzPts val="4400"/>
              <a:buFont typeface="Arial"/>
              <a:buNone/>
              <a:defRPr sz="4400"/>
            </a:lvl5pPr>
            <a:lvl6pPr lvl="5" rtl="0">
              <a:spcBef>
                <a:spcPts val="0"/>
              </a:spcBef>
              <a:spcAft>
                <a:spcPts val="0"/>
              </a:spcAft>
              <a:buSzPts val="4400"/>
              <a:buFont typeface="Arial"/>
              <a:buNone/>
              <a:defRPr sz="4400"/>
            </a:lvl6pPr>
            <a:lvl7pPr lvl="6" rtl="0">
              <a:spcBef>
                <a:spcPts val="0"/>
              </a:spcBef>
              <a:spcAft>
                <a:spcPts val="0"/>
              </a:spcAft>
              <a:buSzPts val="4400"/>
              <a:buFont typeface="Arial"/>
              <a:buNone/>
              <a:defRPr sz="4400"/>
            </a:lvl7pPr>
            <a:lvl8pPr lvl="7" rtl="0">
              <a:spcBef>
                <a:spcPts val="0"/>
              </a:spcBef>
              <a:spcAft>
                <a:spcPts val="0"/>
              </a:spcAft>
              <a:buSzPts val="4400"/>
              <a:buFont typeface="Arial"/>
              <a:buNone/>
              <a:defRPr sz="4400"/>
            </a:lvl8pPr>
            <a:lvl9pPr lvl="8" rtl="0">
              <a:spcBef>
                <a:spcPts val="0"/>
              </a:spcBef>
              <a:spcAft>
                <a:spcPts val="0"/>
              </a:spcAft>
              <a:buSzPts val="4400"/>
              <a:buFont typeface="Arial"/>
              <a:buNone/>
              <a:defRPr sz="4400"/>
            </a:lvl9pPr>
          </a:lstStyle>
          <a:p/>
        </p:txBody>
      </p:sp>
      <p:pic>
        <p:nvPicPr>
          <p:cNvPr id="16" name="Google Shape;16;p2"/>
          <p:cNvPicPr preferRelativeResize="0"/>
          <p:nvPr/>
        </p:nvPicPr>
        <p:blipFill rotWithShape="1">
          <a:blip r:embed="rId4">
            <a:alphaModFix/>
          </a:blip>
          <a:srcRect b="0" l="0" r="0" t="0"/>
          <a:stretch/>
        </p:blipFill>
        <p:spPr>
          <a:xfrm>
            <a:off x="361635" y="6047706"/>
            <a:ext cx="1019589" cy="395011"/>
          </a:xfrm>
          <a:prstGeom prst="rect">
            <a:avLst/>
          </a:prstGeom>
          <a:noFill/>
          <a:ln>
            <a:noFill/>
          </a:ln>
        </p:spPr>
      </p:pic>
      <p:pic>
        <p:nvPicPr>
          <p:cNvPr id="17" name="Google Shape;17;p2"/>
          <p:cNvPicPr preferRelativeResize="0"/>
          <p:nvPr/>
        </p:nvPicPr>
        <p:blipFill rotWithShape="1">
          <a:blip r:embed="rId5">
            <a:alphaModFix/>
          </a:blip>
          <a:srcRect b="0" l="0" r="0" t="0"/>
          <a:stretch/>
        </p:blipFill>
        <p:spPr>
          <a:xfrm>
            <a:off x="10743320" y="244081"/>
            <a:ext cx="1141766" cy="3949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79" name="Shape 79"/>
        <p:cNvGrpSpPr/>
        <p:nvPr/>
      </p:nvGrpSpPr>
      <p:grpSpPr>
        <a:xfrm>
          <a:off x="0" y="0"/>
          <a:ext cx="0" cy="0"/>
          <a:chOff x="0" y="0"/>
          <a:chExt cx="0" cy="0"/>
        </a:xfrm>
      </p:grpSpPr>
      <p:sp>
        <p:nvSpPr>
          <p:cNvPr id="80" name="Google Shape;80;p12"/>
          <p:cNvSpPr txBox="1"/>
          <p:nvPr>
            <p:ph type="title"/>
          </p:nvPr>
        </p:nvSpPr>
        <p:spPr>
          <a:xfrm>
            <a:off x="1178010" y="827484"/>
            <a:ext cx="8833023" cy="67823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EA0029"/>
              </a:buClr>
              <a:buSzPts val="3200"/>
              <a:buFont typeface="Arial"/>
              <a:buNone/>
              <a:defRPr b="1" i="0" sz="32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Google Shape;81;p12"/>
          <p:cNvSpPr txBox="1"/>
          <p:nvPr>
            <p:ph idx="1" type="subTitle"/>
          </p:nvPr>
        </p:nvSpPr>
        <p:spPr>
          <a:xfrm>
            <a:off x="1178011" y="1974978"/>
            <a:ext cx="3461722" cy="229222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EA0029"/>
              </a:buClr>
              <a:buSzPts val="2100"/>
              <a:buFont typeface="Arial"/>
              <a:buChar char="•"/>
              <a:defRPr b="0" i="0" sz="1400" u="none" cap="none" strike="noStrike">
                <a:solidFill>
                  <a:srgbClr val="EA0029"/>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83" name="Shape 83"/>
        <p:cNvGrpSpPr/>
        <p:nvPr/>
      </p:nvGrpSpPr>
      <p:grpSpPr>
        <a:xfrm>
          <a:off x="0" y="0"/>
          <a:ext cx="0" cy="0"/>
          <a:chOff x="0" y="0"/>
          <a:chExt cx="0" cy="0"/>
        </a:xfrm>
      </p:grpSpPr>
      <p:pic>
        <p:nvPicPr>
          <p:cNvPr id="84" name="Google Shape;84;p1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5" name="Google Shape;85;p14"/>
          <p:cNvSpPr/>
          <p:nvPr/>
        </p:nvSpPr>
        <p:spPr>
          <a:xfrm>
            <a:off x="0" y="0"/>
            <a:ext cx="12192000" cy="6858000"/>
          </a:xfrm>
          <a:prstGeom prst="rect">
            <a:avLst/>
          </a:prstGeom>
          <a:solidFill>
            <a:srgbClr val="EA0029">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p:cSld name="41">
    <p:spTree>
      <p:nvGrpSpPr>
        <p:cNvPr id="88" name="Shape 88"/>
        <p:cNvGrpSpPr/>
        <p:nvPr/>
      </p:nvGrpSpPr>
      <p:grpSpPr>
        <a:xfrm>
          <a:off x="0" y="0"/>
          <a:ext cx="0" cy="0"/>
          <a:chOff x="0" y="0"/>
          <a:chExt cx="0" cy="0"/>
        </a:xfrm>
      </p:grpSpPr>
      <p:sp>
        <p:nvSpPr>
          <p:cNvPr id="89" name="Google Shape;89;p16"/>
          <p:cNvSpPr/>
          <p:nvPr>
            <p:ph idx="2" type="pic"/>
          </p:nvPr>
        </p:nvSpPr>
        <p:spPr>
          <a:xfrm>
            <a:off x="7750630" y="1557427"/>
            <a:ext cx="2024700" cy="2024700"/>
          </a:xfrm>
          <a:prstGeom prst="rect">
            <a:avLst/>
          </a:prstGeom>
          <a:solidFill>
            <a:srgbClr val="A5A5A5"/>
          </a:solidFill>
          <a:ln>
            <a:noFill/>
          </a:ln>
        </p:spPr>
      </p:sp>
      <p:sp>
        <p:nvSpPr>
          <p:cNvPr id="90" name="Google Shape;90;p16"/>
          <p:cNvSpPr/>
          <p:nvPr>
            <p:ph idx="3" type="pic"/>
          </p:nvPr>
        </p:nvSpPr>
        <p:spPr>
          <a:xfrm>
            <a:off x="0" y="1"/>
            <a:ext cx="7148400" cy="6858000"/>
          </a:xfrm>
          <a:prstGeom prst="rect">
            <a:avLst/>
          </a:prstGeom>
          <a:solidFill>
            <a:srgbClr val="A5A5A5"/>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bg>
      <p:bgPr>
        <a:solidFill>
          <a:schemeClr val="lt1"/>
        </a:solidFill>
      </p:bgPr>
    </p:bg>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blip>
          <a:srcRect b="0" l="0" r="0" t="0"/>
          <a:stretch/>
        </p:blipFill>
        <p:spPr>
          <a:xfrm>
            <a:off x="17610" y="0"/>
            <a:ext cx="12156779" cy="6858000"/>
          </a:xfrm>
          <a:prstGeom prst="rect">
            <a:avLst/>
          </a:prstGeom>
          <a:noFill/>
          <a:ln>
            <a:noFill/>
          </a:ln>
        </p:spPr>
      </p:pic>
      <p:sp>
        <p:nvSpPr>
          <p:cNvPr id="93" name="Google Shape;93;p17"/>
          <p:cNvSpPr txBox="1"/>
          <p:nvPr>
            <p:ph idx="1" type="body"/>
          </p:nvPr>
        </p:nvSpPr>
        <p:spPr>
          <a:xfrm>
            <a:off x="7708900" y="4257675"/>
            <a:ext cx="2654400" cy="508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5000"/>
              </a:lnSpc>
              <a:spcBef>
                <a:spcPts val="0"/>
              </a:spcBef>
              <a:spcAft>
                <a:spcPts val="0"/>
              </a:spcAft>
              <a:buClr>
                <a:schemeClr val="lt2"/>
              </a:buClr>
              <a:buSzPts val="1300"/>
              <a:buFont typeface="Arial"/>
              <a:buNone/>
              <a:defRPr b="1" i="0" sz="1300" u="none" cap="none" strike="noStrike">
                <a:solidFill>
                  <a:schemeClr val="lt2"/>
                </a:solidFill>
                <a:latin typeface="Open Sans"/>
                <a:ea typeface="Open Sans"/>
                <a:cs typeface="Open Sans"/>
                <a:sym typeface="Open Sans"/>
              </a:defRPr>
            </a:lvl1pPr>
            <a:lvl2pPr indent="-228600" lvl="1" marL="914400" marR="0" rtl="0" algn="ctr">
              <a:lnSpc>
                <a:spcPct val="105000"/>
              </a:lnSpc>
              <a:spcBef>
                <a:spcPts val="0"/>
              </a:spcBef>
              <a:spcAft>
                <a:spcPts val="0"/>
              </a:spcAft>
              <a:buClr>
                <a:schemeClr val="lt2"/>
              </a:buClr>
              <a:buSzPts val="1300"/>
              <a:buFont typeface="Arial"/>
              <a:buNone/>
              <a:defRPr b="0" i="0" sz="1300" u="none" cap="none" strike="noStrike">
                <a:solidFill>
                  <a:schemeClr val="lt2"/>
                </a:solidFill>
                <a:latin typeface="Open Sans"/>
                <a:ea typeface="Open Sans"/>
                <a:cs typeface="Open Sans"/>
                <a:sym typeface="Open Sans"/>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94" name="Google Shape;94;p17"/>
          <p:cNvSpPr txBox="1"/>
          <p:nvPr>
            <p:ph type="ctrTitle"/>
          </p:nvPr>
        </p:nvSpPr>
        <p:spPr>
          <a:xfrm>
            <a:off x="6508750" y="1504949"/>
            <a:ext cx="4835400" cy="24480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1" i="0" sz="5600" u="none" cap="none" strike="noStrike">
                <a:solidFill>
                  <a:schemeClr val="lt2"/>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ull color slide">
  <p:cSld name="Blank full color slide">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2">
            <a:alphaModFix/>
          </a:blip>
          <a:srcRect b="0" l="0" r="0" t="0"/>
          <a:stretch/>
        </p:blipFill>
        <p:spPr>
          <a:xfrm>
            <a:off x="0" y="0"/>
            <a:ext cx="12192004" cy="6858001"/>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efault Slide">
  <p:cSld name="8_Default Slide">
    <p:spTree>
      <p:nvGrpSpPr>
        <p:cNvPr id="97" name="Shape 97"/>
        <p:cNvGrpSpPr/>
        <p:nvPr/>
      </p:nvGrpSpPr>
      <p:grpSpPr>
        <a:xfrm>
          <a:off x="0" y="0"/>
          <a:ext cx="0" cy="0"/>
          <a:chOff x="0" y="0"/>
          <a:chExt cx="0" cy="0"/>
        </a:xfrm>
      </p:grpSpPr>
      <p:sp>
        <p:nvSpPr>
          <p:cNvPr id="98" name="Google Shape;98;p19"/>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ato"/>
              <a:ea typeface="Lato"/>
              <a:cs typeface="Lato"/>
              <a:sym typeface="Lato"/>
            </a:endParaRPr>
          </a:p>
        </p:txBody>
      </p:sp>
      <p:sp>
        <p:nvSpPr>
          <p:cNvPr id="99" name="Google Shape;99;p1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i="0" lang="en-US" sz="1100" u="none" cap="none" strike="noStrike">
                <a:solidFill>
                  <a:schemeClr val="lt1"/>
                </a:solidFill>
                <a:latin typeface="Open Sans"/>
                <a:ea typeface="Open Sans"/>
                <a:cs typeface="Open Sans"/>
                <a:sym typeface="Open Sans"/>
              </a:rPr>
              <a:t>‹#›</a:t>
            </a:fld>
            <a:endParaRPr b="0" i="0" sz="1100" u="none" cap="none" strike="noStrike">
              <a:solidFill>
                <a:schemeClr val="lt1"/>
              </a:solidFill>
              <a:latin typeface="Open Sans"/>
              <a:ea typeface="Open Sans"/>
              <a:cs typeface="Open Sans"/>
              <a:sym typeface="Open Sans"/>
            </a:endParaRPr>
          </a:p>
        </p:txBody>
      </p:sp>
      <p:pic>
        <p:nvPicPr>
          <p:cNvPr id="100" name="Google Shape;100;p19"/>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01" name="Google Shape;101;p19"/>
          <p:cNvSpPr/>
          <p:nvPr>
            <p:ph idx="2" type="pic"/>
          </p:nvPr>
        </p:nvSpPr>
        <p:spPr>
          <a:xfrm>
            <a:off x="1270000" y="1181100"/>
            <a:ext cx="3555900" cy="4533900"/>
          </a:xfrm>
          <a:prstGeom prst="roundRect">
            <a:avLst>
              <a:gd fmla="val 10953" name="adj"/>
            </a:avLst>
          </a:prstGeom>
          <a:noFill/>
          <a:ln>
            <a:noFill/>
          </a:ln>
        </p:spPr>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lcome Slide">
  <p:cSld name="Welcome Slide">
    <p:spTree>
      <p:nvGrpSpPr>
        <p:cNvPr id="102" name="Shape 102"/>
        <p:cNvGrpSpPr/>
        <p:nvPr/>
      </p:nvGrpSpPr>
      <p:grpSpPr>
        <a:xfrm>
          <a:off x="0" y="0"/>
          <a:ext cx="0" cy="0"/>
          <a:chOff x="0" y="0"/>
          <a:chExt cx="0" cy="0"/>
        </a:xfrm>
      </p:grpSpPr>
      <p:sp>
        <p:nvSpPr>
          <p:cNvPr id="103" name="Google Shape;103;p20"/>
          <p:cNvSpPr/>
          <p:nvPr>
            <p:ph idx="2" type="pic"/>
          </p:nvPr>
        </p:nvSpPr>
        <p:spPr>
          <a:xfrm>
            <a:off x="1552073" y="1467854"/>
            <a:ext cx="3493200" cy="3489300"/>
          </a:xfrm>
          <a:prstGeom prst="rect">
            <a:avLst/>
          </a:prstGeom>
          <a:noFill/>
          <a:ln>
            <a:noFill/>
          </a:ln>
        </p:spPr>
      </p:sp>
      <p:sp>
        <p:nvSpPr>
          <p:cNvPr id="104" name="Google Shape;104;p20"/>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ato"/>
              <a:ea typeface="Lato"/>
              <a:cs typeface="Lato"/>
              <a:sym typeface="Lato"/>
            </a:endParaRPr>
          </a:p>
        </p:txBody>
      </p:sp>
      <p:sp>
        <p:nvSpPr>
          <p:cNvPr id="105" name="Google Shape;105;p20"/>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i="0" lang="en-US" sz="1100" u="none" cap="none" strike="noStrike">
                <a:solidFill>
                  <a:schemeClr val="lt1"/>
                </a:solidFill>
                <a:latin typeface="Open Sans"/>
                <a:ea typeface="Open Sans"/>
                <a:cs typeface="Open Sans"/>
                <a:sym typeface="Open Sans"/>
              </a:rPr>
              <a:t>‹#›</a:t>
            </a:fld>
            <a:endParaRPr b="0" i="0" sz="1100" u="none" cap="none" strike="noStrik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Default Slide">
  <p:cSld name="12_Default Slide">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08" name="Google Shape;108;p21"/>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09" name="Google Shape;109;p21"/>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icture at Top Slide">
  <p:cSld name="Half Picture at Top Slide">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12" name="Google Shape;112;p22"/>
          <p:cNvSpPr/>
          <p:nvPr>
            <p:ph idx="2" type="pic"/>
          </p:nvPr>
        </p:nvSpPr>
        <p:spPr>
          <a:xfrm>
            <a:off x="666750" y="1760055"/>
            <a:ext cx="10858500" cy="3163200"/>
          </a:xfrm>
          <a:prstGeom prst="rect">
            <a:avLst/>
          </a:prstGeom>
          <a:noFill/>
          <a:ln>
            <a:noFill/>
          </a:ln>
        </p:spPr>
      </p:sp>
      <p:sp>
        <p:nvSpPr>
          <p:cNvPr id="113" name="Google Shape;113;p22"/>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14" name="Google Shape;114;p22"/>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flipH="1">
            <a:off x="5111" y="5392"/>
            <a:ext cx="12194890" cy="4862443"/>
          </a:xfrm>
          <a:prstGeom prst="rect">
            <a:avLst/>
          </a:prstGeom>
          <a:noFill/>
          <a:ln>
            <a:noFill/>
          </a:ln>
        </p:spPr>
      </p:pic>
      <p:sp>
        <p:nvSpPr>
          <p:cNvPr id="20" name="Google Shape;20;p3"/>
          <p:cNvSpPr/>
          <p:nvPr/>
        </p:nvSpPr>
        <p:spPr>
          <a:xfrm>
            <a:off x="-5112" y="0"/>
            <a:ext cx="12192001" cy="6858001"/>
          </a:xfrm>
          <a:prstGeom prst="rect">
            <a:avLst/>
          </a:prstGeom>
          <a:solidFill>
            <a:srgbClr val="3F3F3F">
              <a:alpha val="79607"/>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 name="Google Shape;21;p3"/>
          <p:cNvSpPr/>
          <p:nvPr/>
        </p:nvSpPr>
        <p:spPr>
          <a:xfrm>
            <a:off x="0" y="4188178"/>
            <a:ext cx="12200001" cy="2669822"/>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 name="Google Shape;22;p3"/>
          <p:cNvSpPr/>
          <p:nvPr/>
        </p:nvSpPr>
        <p:spPr>
          <a:xfrm>
            <a:off x="0" y="2280578"/>
            <a:ext cx="1907600" cy="1907600"/>
          </a:xfrm>
          <a:prstGeom prst="round1Rect">
            <a:avLst>
              <a:gd fmla="val 50000" name="adj"/>
            </a:avLst>
          </a:prstGeom>
          <a:solidFill>
            <a:srgbClr val="EA002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3200"/>
              <a:buFont typeface="Calibri"/>
              <a:buNone/>
            </a:pPr>
            <a:r>
              <a:t/>
            </a:r>
            <a:endParaRPr b="1" i="0" sz="3200" u="none" cap="none" strike="noStrike">
              <a:solidFill>
                <a:schemeClr val="lt1"/>
              </a:solidFill>
              <a:latin typeface="Arial"/>
              <a:ea typeface="Arial"/>
              <a:cs typeface="Arial"/>
              <a:sym typeface="Arial"/>
            </a:endParaRPr>
          </a:p>
        </p:txBody>
      </p:sp>
      <p:sp>
        <p:nvSpPr>
          <p:cNvPr id="23" name="Google Shape;23;p3"/>
          <p:cNvSpPr txBox="1"/>
          <p:nvPr>
            <p:ph type="ctrTitle"/>
          </p:nvPr>
        </p:nvSpPr>
        <p:spPr>
          <a:xfrm>
            <a:off x="2171451" y="3033436"/>
            <a:ext cx="5665844" cy="7689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3"/>
          <p:cNvSpPr txBox="1"/>
          <p:nvPr>
            <p:ph idx="1" type="subTitle"/>
          </p:nvPr>
        </p:nvSpPr>
        <p:spPr>
          <a:xfrm>
            <a:off x="2134779" y="4514074"/>
            <a:ext cx="8747710" cy="1110639"/>
          </a:xfrm>
          <a:prstGeom prst="rect">
            <a:avLst/>
          </a:prstGeom>
          <a:noFill/>
          <a:ln>
            <a:noFill/>
          </a:ln>
        </p:spPr>
        <p:txBody>
          <a:bodyPr anchorCtr="0" anchor="t" bIns="45700" lIns="91425" spcFirstLastPara="1" rIns="91425" wrap="square" tIns="45700">
            <a:noAutofit/>
          </a:bodyPr>
          <a:lstStyle>
            <a:lvl1pPr lvl="0" marR="0" rtl="0" algn="l">
              <a:lnSpc>
                <a:spcPct val="150000"/>
              </a:lnSpc>
              <a:spcBef>
                <a:spcPts val="1000"/>
              </a:spcBef>
              <a:spcAft>
                <a:spcPts val="0"/>
              </a:spcAft>
              <a:buClr>
                <a:srgbClr val="3F3F3F"/>
              </a:buClr>
              <a:buSzPts val="1800"/>
              <a:buFont typeface="Arial"/>
              <a:buNone/>
              <a:defRPr b="0" i="0" sz="18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pic>
        <p:nvPicPr>
          <p:cNvPr id="25" name="Google Shape;25;p3"/>
          <p:cNvPicPr preferRelativeResize="0"/>
          <p:nvPr/>
        </p:nvPicPr>
        <p:blipFill rotWithShape="1">
          <a:blip r:embed="rId3">
            <a:alphaModFix/>
          </a:blip>
          <a:srcRect b="0" l="0" r="0" t="0"/>
          <a:stretch/>
        </p:blipFill>
        <p:spPr>
          <a:xfrm>
            <a:off x="487603" y="354757"/>
            <a:ext cx="932393" cy="36122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Full Image">
    <p:spTree>
      <p:nvGrpSpPr>
        <p:cNvPr id="115" name="Shape 115"/>
        <p:cNvGrpSpPr/>
        <p:nvPr/>
      </p:nvGrpSpPr>
      <p:grpSpPr>
        <a:xfrm>
          <a:off x="0" y="0"/>
          <a:ext cx="0" cy="0"/>
          <a:chOff x="0" y="0"/>
          <a:chExt cx="0" cy="0"/>
        </a:xfrm>
      </p:grpSpPr>
      <p:sp>
        <p:nvSpPr>
          <p:cNvPr id="116" name="Google Shape;116;p23"/>
          <p:cNvSpPr/>
          <p:nvPr>
            <p:ph idx="2" type="pic"/>
          </p:nvPr>
        </p:nvSpPr>
        <p:spPr>
          <a:xfrm>
            <a:off x="0" y="0"/>
            <a:ext cx="12192000" cy="6858000"/>
          </a:xfrm>
          <a:prstGeom prst="rect">
            <a:avLst/>
          </a:prstGeom>
          <a:solidFill>
            <a:srgbClr val="D8D8D8"/>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folio #1">
  <p:cSld name="Portfolio #1">
    <p:spTree>
      <p:nvGrpSpPr>
        <p:cNvPr id="117" name="Shape 117"/>
        <p:cNvGrpSpPr/>
        <p:nvPr/>
      </p:nvGrpSpPr>
      <p:grpSpPr>
        <a:xfrm>
          <a:off x="0" y="0"/>
          <a:ext cx="0" cy="0"/>
          <a:chOff x="0" y="0"/>
          <a:chExt cx="0" cy="0"/>
        </a:xfrm>
      </p:grpSpPr>
      <p:sp>
        <p:nvSpPr>
          <p:cNvPr id="118" name="Google Shape;118;p24"/>
          <p:cNvSpPr/>
          <p:nvPr>
            <p:ph idx="2" type="pic"/>
          </p:nvPr>
        </p:nvSpPr>
        <p:spPr>
          <a:xfrm>
            <a:off x="63790" y="53160"/>
            <a:ext cx="5665200" cy="3375900"/>
          </a:xfrm>
          <a:prstGeom prst="roundRect">
            <a:avLst>
              <a:gd fmla="val 7757" name="adj"/>
            </a:avLst>
          </a:prstGeom>
          <a:solidFill>
            <a:srgbClr val="D8D8D8"/>
          </a:solidFill>
          <a:ln cap="flat" cmpd="sng" w="19050">
            <a:solidFill>
              <a:schemeClr val="lt1"/>
            </a:solidFill>
            <a:prstDash val="solid"/>
            <a:round/>
            <a:headEnd len="sm" w="sm" type="none"/>
            <a:tailEnd len="sm" w="sm" type="none"/>
          </a:ln>
        </p:spPr>
      </p:sp>
      <p:sp>
        <p:nvSpPr>
          <p:cNvPr id="119" name="Google Shape;119;p24"/>
          <p:cNvSpPr/>
          <p:nvPr>
            <p:ph idx="3" type="pic"/>
          </p:nvPr>
        </p:nvSpPr>
        <p:spPr>
          <a:xfrm>
            <a:off x="5782160" y="53160"/>
            <a:ext cx="2309100" cy="3375900"/>
          </a:xfrm>
          <a:prstGeom prst="roundRect">
            <a:avLst>
              <a:gd fmla="val 6768" name="adj"/>
            </a:avLst>
          </a:prstGeom>
          <a:solidFill>
            <a:srgbClr val="D8D8D8"/>
          </a:solidFill>
          <a:ln cap="flat" cmpd="sng" w="19050">
            <a:solidFill>
              <a:schemeClr val="lt1"/>
            </a:solidFill>
            <a:prstDash val="solid"/>
            <a:round/>
            <a:headEnd len="sm" w="sm" type="none"/>
            <a:tailEnd len="sm" w="sm" type="none"/>
          </a:ln>
        </p:spPr>
      </p:sp>
      <p:sp>
        <p:nvSpPr>
          <p:cNvPr id="120" name="Google Shape;120;p24"/>
          <p:cNvSpPr/>
          <p:nvPr>
            <p:ph idx="4" type="pic"/>
          </p:nvPr>
        </p:nvSpPr>
        <p:spPr>
          <a:xfrm>
            <a:off x="8144544" y="53160"/>
            <a:ext cx="3996600" cy="3375900"/>
          </a:xfrm>
          <a:prstGeom prst="roundRect">
            <a:avLst>
              <a:gd fmla="val 4906" name="adj"/>
            </a:avLst>
          </a:prstGeom>
          <a:solidFill>
            <a:srgbClr val="D8D8D8"/>
          </a:solidFill>
          <a:ln cap="flat" cmpd="sng" w="19050">
            <a:solidFill>
              <a:schemeClr val="lt1"/>
            </a:solidFill>
            <a:prstDash val="solid"/>
            <a:round/>
            <a:headEnd len="sm" w="sm" type="none"/>
            <a:tailEnd len="sm" w="sm" type="none"/>
          </a:ln>
        </p:spPr>
      </p:sp>
      <p:sp>
        <p:nvSpPr>
          <p:cNvPr id="121" name="Google Shape;121;p24"/>
          <p:cNvSpPr/>
          <p:nvPr>
            <p:ph idx="5" type="pic"/>
          </p:nvPr>
        </p:nvSpPr>
        <p:spPr>
          <a:xfrm>
            <a:off x="3129512" y="3482160"/>
            <a:ext cx="2599500" cy="3290700"/>
          </a:xfrm>
          <a:prstGeom prst="roundRect">
            <a:avLst>
              <a:gd fmla="val 9261" name="adj"/>
            </a:avLst>
          </a:prstGeom>
          <a:solidFill>
            <a:srgbClr val="D8D8D8"/>
          </a:solidFill>
          <a:ln cap="flat" cmpd="sng" w="19050">
            <a:solidFill>
              <a:schemeClr val="lt1"/>
            </a:solidFill>
            <a:prstDash val="solid"/>
            <a:round/>
            <a:headEnd len="sm" w="sm" type="none"/>
            <a:tailEnd len="sm" w="sm" type="none"/>
          </a:ln>
        </p:spPr>
      </p:sp>
      <p:sp>
        <p:nvSpPr>
          <p:cNvPr id="122" name="Google Shape;122;p24"/>
          <p:cNvSpPr/>
          <p:nvPr>
            <p:ph idx="6" type="pic"/>
          </p:nvPr>
        </p:nvSpPr>
        <p:spPr>
          <a:xfrm>
            <a:off x="63788" y="3482160"/>
            <a:ext cx="2998500" cy="3290700"/>
          </a:xfrm>
          <a:prstGeom prst="roundRect">
            <a:avLst>
              <a:gd fmla="val 6635" name="adj"/>
            </a:avLst>
          </a:prstGeom>
          <a:solidFill>
            <a:srgbClr val="D8D8D8"/>
          </a:solidFill>
          <a:ln cap="flat" cmpd="sng" w="19050">
            <a:solidFill>
              <a:schemeClr val="lt1"/>
            </a:solidFill>
            <a:prstDash val="solid"/>
            <a:round/>
            <a:headEnd len="sm" w="sm" type="none"/>
            <a:tailEnd len="sm" w="sm" type="none"/>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123" name="Shape 123"/>
        <p:cNvGrpSpPr/>
        <p:nvPr/>
      </p:nvGrpSpPr>
      <p:grpSpPr>
        <a:xfrm>
          <a:off x="0" y="0"/>
          <a:ext cx="0" cy="0"/>
          <a:chOff x="0" y="0"/>
          <a:chExt cx="0" cy="0"/>
        </a:xfrm>
      </p:grpSpPr>
      <p:sp>
        <p:nvSpPr>
          <p:cNvPr id="124" name="Google Shape;124;p25"/>
          <p:cNvSpPr/>
          <p:nvPr>
            <p:ph idx="2" type="pic"/>
          </p:nvPr>
        </p:nvSpPr>
        <p:spPr>
          <a:xfrm>
            <a:off x="992626" y="1673532"/>
            <a:ext cx="3324300" cy="3347100"/>
          </a:xfrm>
          <a:prstGeom prst="rect">
            <a:avLst/>
          </a:prstGeom>
          <a:noFill/>
          <a:ln>
            <a:noFill/>
          </a:ln>
        </p:spPr>
      </p:sp>
      <p:sp>
        <p:nvSpPr>
          <p:cNvPr id="125" name="Google Shape;125;p25"/>
          <p:cNvSpPr/>
          <p:nvPr>
            <p:ph idx="3" type="pic"/>
          </p:nvPr>
        </p:nvSpPr>
        <p:spPr>
          <a:xfrm>
            <a:off x="4559254" y="1673532"/>
            <a:ext cx="3324300" cy="3347100"/>
          </a:xfrm>
          <a:prstGeom prst="rect">
            <a:avLst/>
          </a:prstGeom>
          <a:noFill/>
          <a:ln>
            <a:noFill/>
          </a:ln>
        </p:spPr>
      </p:sp>
      <p:sp>
        <p:nvSpPr>
          <p:cNvPr id="126" name="Google Shape;126;p25"/>
          <p:cNvSpPr/>
          <p:nvPr>
            <p:ph idx="4" type="pic"/>
          </p:nvPr>
        </p:nvSpPr>
        <p:spPr>
          <a:xfrm>
            <a:off x="8125882" y="1673531"/>
            <a:ext cx="3324300" cy="3347100"/>
          </a:xfrm>
          <a:prstGeom prst="rect">
            <a:avLst/>
          </a:prstGeom>
          <a:noFill/>
          <a:ln>
            <a:noFill/>
          </a:ln>
        </p:spPr>
      </p:sp>
      <p:sp>
        <p:nvSpPr>
          <p:cNvPr id="127" name="Google Shape;127;p25"/>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28" name="Google Shape;128;p25"/>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Work #2">
  <p:cSld name="Team Work #2">
    <p:spTree>
      <p:nvGrpSpPr>
        <p:cNvPr id="129" name="Shape 129"/>
        <p:cNvGrpSpPr/>
        <p:nvPr/>
      </p:nvGrpSpPr>
      <p:grpSpPr>
        <a:xfrm>
          <a:off x="0" y="0"/>
          <a:ext cx="0" cy="0"/>
          <a:chOff x="0" y="0"/>
          <a:chExt cx="0" cy="0"/>
        </a:xfrm>
      </p:grpSpPr>
      <p:sp>
        <p:nvSpPr>
          <p:cNvPr id="130" name="Google Shape;130;p26"/>
          <p:cNvSpPr/>
          <p:nvPr>
            <p:ph idx="2" type="pic"/>
          </p:nvPr>
        </p:nvSpPr>
        <p:spPr>
          <a:xfrm>
            <a:off x="1447226" y="2060829"/>
            <a:ext cx="1830900" cy="1828800"/>
          </a:xfrm>
          <a:prstGeom prst="rect">
            <a:avLst/>
          </a:prstGeom>
          <a:noFill/>
          <a:ln>
            <a:noFill/>
          </a:ln>
        </p:spPr>
      </p:sp>
      <p:sp>
        <p:nvSpPr>
          <p:cNvPr id="131" name="Google Shape;131;p26"/>
          <p:cNvSpPr/>
          <p:nvPr>
            <p:ph idx="3" type="pic"/>
          </p:nvPr>
        </p:nvSpPr>
        <p:spPr>
          <a:xfrm>
            <a:off x="3935428" y="2060829"/>
            <a:ext cx="1830900" cy="1828800"/>
          </a:xfrm>
          <a:prstGeom prst="rect">
            <a:avLst/>
          </a:prstGeom>
          <a:noFill/>
          <a:ln>
            <a:noFill/>
          </a:ln>
        </p:spPr>
      </p:sp>
      <p:sp>
        <p:nvSpPr>
          <p:cNvPr id="132" name="Google Shape;132;p26"/>
          <p:cNvSpPr/>
          <p:nvPr>
            <p:ph idx="4" type="pic"/>
          </p:nvPr>
        </p:nvSpPr>
        <p:spPr>
          <a:xfrm>
            <a:off x="6425610" y="2060829"/>
            <a:ext cx="1830900" cy="1828800"/>
          </a:xfrm>
          <a:prstGeom prst="rect">
            <a:avLst/>
          </a:prstGeom>
          <a:noFill/>
          <a:ln>
            <a:noFill/>
          </a:ln>
        </p:spPr>
      </p:sp>
      <p:sp>
        <p:nvSpPr>
          <p:cNvPr id="133" name="Google Shape;133;p26"/>
          <p:cNvSpPr/>
          <p:nvPr>
            <p:ph idx="5" type="pic"/>
          </p:nvPr>
        </p:nvSpPr>
        <p:spPr>
          <a:xfrm>
            <a:off x="8913812" y="2060829"/>
            <a:ext cx="1830900" cy="1828800"/>
          </a:xfrm>
          <a:prstGeom prst="rect">
            <a:avLst/>
          </a:prstGeom>
          <a:noFill/>
          <a:ln>
            <a:noFill/>
          </a:ln>
        </p:spPr>
      </p:sp>
      <p:sp>
        <p:nvSpPr>
          <p:cNvPr id="134" name="Google Shape;134;p26"/>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35" name="Google Shape;135;p26"/>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p:cSld name="Single Image">
    <p:spTree>
      <p:nvGrpSpPr>
        <p:cNvPr id="136" name="Shape 136"/>
        <p:cNvGrpSpPr/>
        <p:nvPr/>
      </p:nvGrpSpPr>
      <p:grpSpPr>
        <a:xfrm>
          <a:off x="0" y="0"/>
          <a:ext cx="0" cy="0"/>
          <a:chOff x="0" y="0"/>
          <a:chExt cx="0" cy="0"/>
        </a:xfrm>
      </p:grpSpPr>
      <p:sp>
        <p:nvSpPr>
          <p:cNvPr id="137" name="Google Shape;137;p27"/>
          <p:cNvSpPr/>
          <p:nvPr/>
        </p:nvSpPr>
        <p:spPr>
          <a:xfrm>
            <a:off x="5089525" y="617538"/>
            <a:ext cx="2013000" cy="2013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38" name="Google Shape;138;p27"/>
          <p:cNvSpPr/>
          <p:nvPr>
            <p:ph idx="2" type="pic"/>
          </p:nvPr>
        </p:nvSpPr>
        <p:spPr>
          <a:xfrm>
            <a:off x="5181600" y="709613"/>
            <a:ext cx="1828800" cy="1828800"/>
          </a:xfrm>
          <a:prstGeom prst="ellipse">
            <a:avLst/>
          </a:prstGeom>
          <a:solidFill>
            <a:srgbClr val="D8D8D8"/>
          </a:solidFill>
          <a:ln>
            <a:noFill/>
          </a:ln>
        </p:spPr>
      </p:sp>
      <p:sp>
        <p:nvSpPr>
          <p:cNvPr id="139" name="Google Shape;139;p27"/>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40" name="Google Shape;140;p27"/>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ur Team Slide 01">
  <p:cSld name="1_Our Team Slide 01">
    <p:spTree>
      <p:nvGrpSpPr>
        <p:cNvPr id="141" name="Shape 141"/>
        <p:cNvGrpSpPr/>
        <p:nvPr/>
      </p:nvGrpSpPr>
      <p:grpSpPr>
        <a:xfrm>
          <a:off x="0" y="0"/>
          <a:ext cx="0" cy="0"/>
          <a:chOff x="0" y="0"/>
          <a:chExt cx="0" cy="0"/>
        </a:xfrm>
      </p:grpSpPr>
      <p:pic>
        <p:nvPicPr>
          <p:cNvPr id="142" name="Google Shape;142;p28"/>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43" name="Google Shape;143;p28"/>
          <p:cNvSpPr/>
          <p:nvPr/>
        </p:nvSpPr>
        <p:spPr>
          <a:xfrm>
            <a:off x="6959489" y="3073394"/>
            <a:ext cx="360569" cy="741593"/>
          </a:xfrm>
          <a:custGeom>
            <a:rect b="b" l="l" r="r" t="t"/>
            <a:pathLst>
              <a:path extrusionOk="0" h="745" w="362">
                <a:moveTo>
                  <a:pt x="286" y="745"/>
                </a:moveTo>
                <a:cubicBezTo>
                  <a:pt x="362" y="745"/>
                  <a:pt x="362" y="745"/>
                  <a:pt x="362" y="745"/>
                </a:cubicBezTo>
                <a:cubicBezTo>
                  <a:pt x="345" y="460"/>
                  <a:pt x="231" y="201"/>
                  <a:pt x="53" y="0"/>
                </a:cubicBezTo>
                <a:cubicBezTo>
                  <a:pt x="0" y="54"/>
                  <a:pt x="0" y="54"/>
                  <a:pt x="0" y="54"/>
                </a:cubicBezTo>
                <a:cubicBezTo>
                  <a:pt x="164" y="240"/>
                  <a:pt x="269" y="481"/>
                  <a:pt x="286" y="745"/>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4" name="Google Shape;144;p28"/>
          <p:cNvSpPr/>
          <p:nvPr/>
        </p:nvSpPr>
        <p:spPr>
          <a:xfrm>
            <a:off x="5281952" y="2660829"/>
            <a:ext cx="1628098" cy="362273"/>
          </a:xfrm>
          <a:custGeom>
            <a:rect b="b" l="l" r="r" t="t"/>
            <a:pathLst>
              <a:path extrusionOk="0" h="364" w="1636">
                <a:moveTo>
                  <a:pt x="818" y="0"/>
                </a:moveTo>
                <a:cubicBezTo>
                  <a:pt x="504" y="0"/>
                  <a:pt x="218" y="117"/>
                  <a:pt x="0" y="311"/>
                </a:cubicBezTo>
                <a:cubicBezTo>
                  <a:pt x="54" y="364"/>
                  <a:pt x="54" y="364"/>
                  <a:pt x="54" y="364"/>
                </a:cubicBezTo>
                <a:cubicBezTo>
                  <a:pt x="258" y="185"/>
                  <a:pt x="525" y="76"/>
                  <a:pt x="818" y="76"/>
                </a:cubicBezTo>
                <a:cubicBezTo>
                  <a:pt x="1111" y="76"/>
                  <a:pt x="1378" y="185"/>
                  <a:pt x="1582" y="364"/>
                </a:cubicBezTo>
                <a:cubicBezTo>
                  <a:pt x="1636" y="311"/>
                  <a:pt x="1636" y="311"/>
                  <a:pt x="1636" y="311"/>
                </a:cubicBezTo>
                <a:cubicBezTo>
                  <a:pt x="1418" y="117"/>
                  <a:pt x="1132" y="0"/>
                  <a:pt x="818" y="0"/>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5" name="Google Shape;145;p28"/>
          <p:cNvSpPr/>
          <p:nvPr/>
        </p:nvSpPr>
        <p:spPr>
          <a:xfrm>
            <a:off x="6959489" y="3959897"/>
            <a:ext cx="360569" cy="741593"/>
          </a:xfrm>
          <a:custGeom>
            <a:rect b="b" l="l" r="r" t="t"/>
            <a:pathLst>
              <a:path extrusionOk="0" h="745" w="362">
                <a:moveTo>
                  <a:pt x="0" y="691"/>
                </a:moveTo>
                <a:cubicBezTo>
                  <a:pt x="53" y="745"/>
                  <a:pt x="53" y="745"/>
                  <a:pt x="53" y="745"/>
                </a:cubicBezTo>
                <a:cubicBezTo>
                  <a:pt x="231" y="544"/>
                  <a:pt x="345" y="285"/>
                  <a:pt x="362" y="0"/>
                </a:cubicBezTo>
                <a:cubicBezTo>
                  <a:pt x="286" y="0"/>
                  <a:pt x="286" y="0"/>
                  <a:pt x="286" y="0"/>
                </a:cubicBezTo>
                <a:cubicBezTo>
                  <a:pt x="269" y="264"/>
                  <a:pt x="164" y="505"/>
                  <a:pt x="0" y="691"/>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6" name="Google Shape;146;p28"/>
          <p:cNvSpPr/>
          <p:nvPr/>
        </p:nvSpPr>
        <p:spPr>
          <a:xfrm>
            <a:off x="4871944" y="3073394"/>
            <a:ext cx="360569" cy="741593"/>
          </a:xfrm>
          <a:custGeom>
            <a:rect b="b" l="l" r="r" t="t"/>
            <a:pathLst>
              <a:path extrusionOk="0" h="745" w="362">
                <a:moveTo>
                  <a:pt x="362" y="54"/>
                </a:moveTo>
                <a:cubicBezTo>
                  <a:pt x="309" y="0"/>
                  <a:pt x="309" y="0"/>
                  <a:pt x="309" y="0"/>
                </a:cubicBezTo>
                <a:cubicBezTo>
                  <a:pt x="131" y="201"/>
                  <a:pt x="17" y="460"/>
                  <a:pt x="0" y="745"/>
                </a:cubicBezTo>
                <a:cubicBezTo>
                  <a:pt x="76" y="745"/>
                  <a:pt x="76" y="745"/>
                  <a:pt x="76" y="745"/>
                </a:cubicBezTo>
                <a:cubicBezTo>
                  <a:pt x="93" y="481"/>
                  <a:pt x="198" y="240"/>
                  <a:pt x="362" y="54"/>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7" name="Google Shape;147;p28"/>
          <p:cNvSpPr/>
          <p:nvPr/>
        </p:nvSpPr>
        <p:spPr>
          <a:xfrm>
            <a:off x="4871944" y="3959897"/>
            <a:ext cx="360569" cy="741593"/>
          </a:xfrm>
          <a:custGeom>
            <a:rect b="b" l="l" r="r" t="t"/>
            <a:pathLst>
              <a:path extrusionOk="0" h="745" w="362">
                <a:moveTo>
                  <a:pt x="76" y="0"/>
                </a:moveTo>
                <a:cubicBezTo>
                  <a:pt x="0" y="0"/>
                  <a:pt x="0" y="0"/>
                  <a:pt x="0" y="0"/>
                </a:cubicBezTo>
                <a:cubicBezTo>
                  <a:pt x="17" y="285"/>
                  <a:pt x="131" y="544"/>
                  <a:pt x="309" y="745"/>
                </a:cubicBezTo>
                <a:cubicBezTo>
                  <a:pt x="362" y="691"/>
                  <a:pt x="362" y="691"/>
                  <a:pt x="362" y="691"/>
                </a:cubicBezTo>
                <a:cubicBezTo>
                  <a:pt x="198" y="505"/>
                  <a:pt x="93" y="264"/>
                  <a:pt x="76" y="0"/>
                </a:cubicBezTo>
                <a:close/>
              </a:path>
            </a:pathLst>
          </a:custGeom>
          <a:solidFill>
            <a:schemeClr val="accent6"/>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8" name="Google Shape;148;p28"/>
          <p:cNvSpPr/>
          <p:nvPr/>
        </p:nvSpPr>
        <p:spPr>
          <a:xfrm>
            <a:off x="5164320" y="2955762"/>
            <a:ext cx="184973" cy="184973"/>
          </a:xfrm>
          <a:custGeom>
            <a:rect b="b" l="l" r="r" t="t"/>
            <a:pathLst>
              <a:path extrusionOk="0" h="186" w="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49" name="Google Shape;149;p28"/>
          <p:cNvSpPr/>
          <p:nvPr/>
        </p:nvSpPr>
        <p:spPr>
          <a:xfrm>
            <a:off x="6842709" y="4634151"/>
            <a:ext cx="184973" cy="184973"/>
          </a:xfrm>
          <a:custGeom>
            <a:rect b="b" l="l" r="r" t="t"/>
            <a:pathLst>
              <a:path extrusionOk="0" h="186" w="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0" name="Google Shape;150;p28"/>
          <p:cNvSpPr/>
          <p:nvPr/>
        </p:nvSpPr>
        <p:spPr>
          <a:xfrm>
            <a:off x="5002362" y="2793805"/>
            <a:ext cx="214807" cy="214807"/>
          </a:xfrm>
          <a:custGeom>
            <a:rect b="b" l="l" r="r" t="t"/>
            <a:pathLst>
              <a:path extrusionOk="0" h="252" w="252">
                <a:moveTo>
                  <a:pt x="0" y="37"/>
                </a:moveTo>
                <a:lnTo>
                  <a:pt x="216" y="252"/>
                </a:lnTo>
                <a:lnTo>
                  <a:pt x="252" y="216"/>
                </a:lnTo>
                <a:lnTo>
                  <a:pt x="37" y="0"/>
                </a:lnTo>
                <a:lnTo>
                  <a:pt x="0" y="37"/>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1" name="Google Shape;151;p28"/>
          <p:cNvSpPr/>
          <p:nvPr/>
        </p:nvSpPr>
        <p:spPr>
          <a:xfrm>
            <a:off x="6974833" y="4766274"/>
            <a:ext cx="214807" cy="214807"/>
          </a:xfrm>
          <a:custGeom>
            <a:rect b="b" l="l" r="r" t="t"/>
            <a:pathLst>
              <a:path extrusionOk="0" h="252" w="252">
                <a:moveTo>
                  <a:pt x="0" y="36"/>
                </a:moveTo>
                <a:lnTo>
                  <a:pt x="215" y="252"/>
                </a:lnTo>
                <a:lnTo>
                  <a:pt x="252" y="215"/>
                </a:lnTo>
                <a:lnTo>
                  <a:pt x="36" y="0"/>
                </a:lnTo>
                <a:lnTo>
                  <a:pt x="0" y="36"/>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2" name="Google Shape;152;p28"/>
          <p:cNvSpPr/>
          <p:nvPr/>
        </p:nvSpPr>
        <p:spPr>
          <a:xfrm>
            <a:off x="4825062" y="3803054"/>
            <a:ext cx="168900" cy="168900"/>
          </a:xfrm>
          <a:prstGeom prst="ellipse">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3" name="Google Shape;153;p28"/>
          <p:cNvSpPr/>
          <p:nvPr/>
        </p:nvSpPr>
        <p:spPr>
          <a:xfrm>
            <a:off x="7198163" y="3803054"/>
            <a:ext cx="168900" cy="168900"/>
          </a:xfrm>
          <a:prstGeom prst="ellipse">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4" name="Google Shape;154;p28"/>
          <p:cNvSpPr/>
          <p:nvPr/>
        </p:nvSpPr>
        <p:spPr>
          <a:xfrm>
            <a:off x="4571896" y="3865279"/>
            <a:ext cx="259200" cy="44400"/>
          </a:xfrm>
          <a:prstGeom prst="rect">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5" name="Google Shape;155;p28"/>
          <p:cNvSpPr/>
          <p:nvPr/>
        </p:nvSpPr>
        <p:spPr>
          <a:xfrm>
            <a:off x="7360973" y="3865279"/>
            <a:ext cx="259200" cy="44400"/>
          </a:xfrm>
          <a:prstGeom prst="rect">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6" name="Google Shape;156;p28"/>
          <p:cNvSpPr/>
          <p:nvPr/>
        </p:nvSpPr>
        <p:spPr>
          <a:xfrm>
            <a:off x="5164320" y="4634151"/>
            <a:ext cx="184973" cy="184973"/>
          </a:xfrm>
          <a:custGeom>
            <a:rect b="b" l="l" r="r" t="t"/>
            <a:pathLst>
              <a:path extrusionOk="0" h="186" w="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7" name="Google Shape;157;p28"/>
          <p:cNvSpPr/>
          <p:nvPr/>
        </p:nvSpPr>
        <p:spPr>
          <a:xfrm>
            <a:off x="6842709" y="2955762"/>
            <a:ext cx="184973" cy="184973"/>
          </a:xfrm>
          <a:custGeom>
            <a:rect b="b" l="l" r="r" t="t"/>
            <a:pathLst>
              <a:path extrusionOk="0" h="186" w="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8" name="Google Shape;158;p28"/>
          <p:cNvSpPr/>
          <p:nvPr/>
        </p:nvSpPr>
        <p:spPr>
          <a:xfrm>
            <a:off x="5002362" y="4766274"/>
            <a:ext cx="214807" cy="214807"/>
          </a:xfrm>
          <a:custGeom>
            <a:rect b="b" l="l" r="r" t="t"/>
            <a:pathLst>
              <a:path extrusionOk="0" h="252" w="252">
                <a:moveTo>
                  <a:pt x="37" y="252"/>
                </a:moveTo>
                <a:lnTo>
                  <a:pt x="252" y="36"/>
                </a:lnTo>
                <a:lnTo>
                  <a:pt x="216" y="0"/>
                </a:lnTo>
                <a:lnTo>
                  <a:pt x="0" y="215"/>
                </a:lnTo>
                <a:lnTo>
                  <a:pt x="37" y="252"/>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59" name="Google Shape;159;p28"/>
          <p:cNvSpPr/>
          <p:nvPr/>
        </p:nvSpPr>
        <p:spPr>
          <a:xfrm>
            <a:off x="6974833" y="2793805"/>
            <a:ext cx="214807" cy="214807"/>
          </a:xfrm>
          <a:custGeom>
            <a:rect b="b" l="l" r="r" t="t"/>
            <a:pathLst>
              <a:path extrusionOk="0" h="252" w="252">
                <a:moveTo>
                  <a:pt x="36" y="252"/>
                </a:moveTo>
                <a:lnTo>
                  <a:pt x="252" y="37"/>
                </a:lnTo>
                <a:lnTo>
                  <a:pt x="215" y="0"/>
                </a:lnTo>
                <a:lnTo>
                  <a:pt x="0" y="216"/>
                </a:lnTo>
                <a:lnTo>
                  <a:pt x="36" y="252"/>
                </a:lnTo>
                <a:close/>
              </a:path>
            </a:pathLst>
          </a:cu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0" name="Google Shape;160;p28"/>
          <p:cNvSpPr/>
          <p:nvPr/>
        </p:nvSpPr>
        <p:spPr>
          <a:xfrm>
            <a:off x="3963278" y="1783702"/>
            <a:ext cx="1241100" cy="1242000"/>
          </a:xfrm>
          <a:prstGeom prst="ellipse">
            <a:avLst/>
          </a:pr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1" name="Google Shape;161;p28"/>
          <p:cNvSpPr/>
          <p:nvPr/>
        </p:nvSpPr>
        <p:spPr>
          <a:xfrm>
            <a:off x="6987618" y="1783702"/>
            <a:ext cx="1241100" cy="1242000"/>
          </a:xfrm>
          <a:prstGeom prst="ellipse">
            <a:avLst/>
          </a:pr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2" name="Google Shape;162;p28"/>
          <p:cNvSpPr/>
          <p:nvPr/>
        </p:nvSpPr>
        <p:spPr>
          <a:xfrm>
            <a:off x="3963278" y="4749226"/>
            <a:ext cx="1241100" cy="1242000"/>
          </a:xfrm>
          <a:prstGeom prst="ellipse">
            <a:avLst/>
          </a:pr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3" name="Google Shape;163;p28"/>
          <p:cNvSpPr/>
          <p:nvPr/>
        </p:nvSpPr>
        <p:spPr>
          <a:xfrm>
            <a:off x="6987618" y="4749226"/>
            <a:ext cx="1241100" cy="1242000"/>
          </a:xfrm>
          <a:prstGeom prst="ellipse">
            <a:avLst/>
          </a:prstGeom>
          <a:solidFill>
            <a:schemeClr val="accen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4" name="Google Shape;164;p28"/>
          <p:cNvSpPr/>
          <p:nvPr/>
        </p:nvSpPr>
        <p:spPr>
          <a:xfrm>
            <a:off x="7614138" y="3266038"/>
            <a:ext cx="1241100" cy="1242900"/>
          </a:xfrm>
          <a:prstGeom prst="ellipse">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5" name="Google Shape;165;p28"/>
          <p:cNvSpPr/>
          <p:nvPr/>
        </p:nvSpPr>
        <p:spPr>
          <a:xfrm>
            <a:off x="3336759" y="3266038"/>
            <a:ext cx="1241100" cy="1242900"/>
          </a:xfrm>
          <a:prstGeom prst="ellipse">
            <a:avLst/>
          </a:prstGeom>
          <a:solidFill>
            <a:schemeClr val="accent2"/>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166" name="Google Shape;166;p28"/>
          <p:cNvSpPr/>
          <p:nvPr>
            <p:ph idx="2" type="pic"/>
          </p:nvPr>
        </p:nvSpPr>
        <p:spPr>
          <a:xfrm>
            <a:off x="4045341" y="1865822"/>
            <a:ext cx="1077000" cy="1077600"/>
          </a:xfrm>
          <a:prstGeom prst="rect">
            <a:avLst/>
          </a:prstGeom>
          <a:solidFill>
            <a:schemeClr val="lt1"/>
          </a:solidFill>
          <a:ln>
            <a:noFill/>
          </a:ln>
        </p:spPr>
      </p:sp>
      <p:sp>
        <p:nvSpPr>
          <p:cNvPr id="167" name="Google Shape;167;p28"/>
          <p:cNvSpPr/>
          <p:nvPr>
            <p:ph idx="3" type="pic"/>
          </p:nvPr>
        </p:nvSpPr>
        <p:spPr>
          <a:xfrm>
            <a:off x="3418822" y="3348214"/>
            <a:ext cx="1077000" cy="1078500"/>
          </a:xfrm>
          <a:prstGeom prst="rect">
            <a:avLst/>
          </a:prstGeom>
          <a:solidFill>
            <a:schemeClr val="lt1"/>
          </a:solidFill>
          <a:ln>
            <a:noFill/>
          </a:ln>
        </p:spPr>
      </p:sp>
      <p:sp>
        <p:nvSpPr>
          <p:cNvPr id="168" name="Google Shape;168;p28"/>
          <p:cNvSpPr/>
          <p:nvPr>
            <p:ph idx="4" type="pic"/>
          </p:nvPr>
        </p:nvSpPr>
        <p:spPr>
          <a:xfrm>
            <a:off x="4045341" y="4831346"/>
            <a:ext cx="1077000" cy="1077600"/>
          </a:xfrm>
          <a:prstGeom prst="rect">
            <a:avLst/>
          </a:prstGeom>
          <a:solidFill>
            <a:schemeClr val="lt1"/>
          </a:solidFill>
          <a:ln>
            <a:noFill/>
          </a:ln>
        </p:spPr>
      </p:sp>
      <p:sp>
        <p:nvSpPr>
          <p:cNvPr id="169" name="Google Shape;169;p28"/>
          <p:cNvSpPr/>
          <p:nvPr>
            <p:ph idx="5" type="pic"/>
          </p:nvPr>
        </p:nvSpPr>
        <p:spPr>
          <a:xfrm>
            <a:off x="7069682" y="4831346"/>
            <a:ext cx="1077000" cy="1077600"/>
          </a:xfrm>
          <a:prstGeom prst="rect">
            <a:avLst/>
          </a:prstGeom>
          <a:solidFill>
            <a:schemeClr val="lt1"/>
          </a:solidFill>
          <a:ln>
            <a:noFill/>
          </a:ln>
        </p:spPr>
      </p:sp>
      <p:sp>
        <p:nvSpPr>
          <p:cNvPr id="170" name="Google Shape;170;p28"/>
          <p:cNvSpPr/>
          <p:nvPr>
            <p:ph idx="6" type="pic"/>
          </p:nvPr>
        </p:nvSpPr>
        <p:spPr>
          <a:xfrm>
            <a:off x="7696201" y="3348214"/>
            <a:ext cx="1077000" cy="1078500"/>
          </a:xfrm>
          <a:prstGeom prst="rect">
            <a:avLst/>
          </a:prstGeom>
          <a:solidFill>
            <a:schemeClr val="lt1"/>
          </a:solidFill>
          <a:ln>
            <a:noFill/>
          </a:ln>
        </p:spPr>
      </p:sp>
      <p:sp>
        <p:nvSpPr>
          <p:cNvPr id="171" name="Google Shape;171;p28"/>
          <p:cNvSpPr/>
          <p:nvPr>
            <p:ph idx="7" type="pic"/>
          </p:nvPr>
        </p:nvSpPr>
        <p:spPr>
          <a:xfrm>
            <a:off x="7069682" y="1865822"/>
            <a:ext cx="1077000" cy="1077600"/>
          </a:xfrm>
          <a:prstGeom prst="rect">
            <a:avLst/>
          </a:prstGeom>
          <a:solidFill>
            <a:schemeClr val="lt1"/>
          </a:solidFill>
          <a:ln>
            <a:noFill/>
          </a:ln>
        </p:spPr>
      </p:sp>
      <p:sp>
        <p:nvSpPr>
          <p:cNvPr id="172" name="Google Shape;172;p28"/>
          <p:cNvSpPr/>
          <p:nvPr>
            <p:ph idx="8" type="pic"/>
          </p:nvPr>
        </p:nvSpPr>
        <p:spPr>
          <a:xfrm>
            <a:off x="5199247" y="2990072"/>
            <a:ext cx="1793400" cy="1794600"/>
          </a:xfrm>
          <a:prstGeom prst="rect">
            <a:avLst/>
          </a:prstGeom>
          <a:noFill/>
          <a:ln>
            <a:noFill/>
          </a:ln>
        </p:spPr>
      </p:sp>
      <p:sp>
        <p:nvSpPr>
          <p:cNvPr id="173" name="Google Shape;173;p28"/>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74" name="Google Shape;174;p28"/>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Slide 03">
  <p:cSld name="Our Team Slide 03">
    <p:spTree>
      <p:nvGrpSpPr>
        <p:cNvPr id="175" name="Shape 175"/>
        <p:cNvGrpSpPr/>
        <p:nvPr/>
      </p:nvGrpSpPr>
      <p:grpSpPr>
        <a:xfrm>
          <a:off x="0" y="0"/>
          <a:ext cx="0" cy="0"/>
          <a:chOff x="0" y="0"/>
          <a:chExt cx="0" cy="0"/>
        </a:xfrm>
      </p:grpSpPr>
      <p:pic>
        <p:nvPicPr>
          <p:cNvPr id="176" name="Google Shape;176;p29"/>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177" name="Google Shape;177;p29"/>
          <p:cNvSpPr/>
          <p:nvPr/>
        </p:nvSpPr>
        <p:spPr>
          <a:xfrm>
            <a:off x="4352785" y="2103198"/>
            <a:ext cx="3486432" cy="3486431"/>
          </a:xfrm>
          <a:custGeom>
            <a:rect b="b" l="l" r="r" t="t"/>
            <a:pathLst>
              <a:path extrusionOk="0" h="6972862" w="6972864">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78" name="Google Shape;178;p29"/>
          <p:cNvSpPr/>
          <p:nvPr/>
        </p:nvSpPr>
        <p:spPr>
          <a:xfrm rot="10800000">
            <a:off x="6138231" y="1959932"/>
            <a:ext cx="1836300" cy="1836300"/>
          </a:xfrm>
          <a:prstGeom prst="teardrop">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79" name="Google Shape;179;p29"/>
          <p:cNvSpPr/>
          <p:nvPr/>
        </p:nvSpPr>
        <p:spPr>
          <a:xfrm flipH="1" rot="10800000">
            <a:off x="4217469" y="1959933"/>
            <a:ext cx="1836300" cy="1836300"/>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80" name="Google Shape;180;p29"/>
          <p:cNvSpPr/>
          <p:nvPr/>
        </p:nvSpPr>
        <p:spPr>
          <a:xfrm flipH="1">
            <a:off x="6138231" y="3880990"/>
            <a:ext cx="1836300" cy="1836300"/>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81" name="Google Shape;181;p29"/>
          <p:cNvSpPr/>
          <p:nvPr/>
        </p:nvSpPr>
        <p:spPr>
          <a:xfrm>
            <a:off x="4217469" y="3880990"/>
            <a:ext cx="1836300" cy="1836300"/>
          </a:xfrm>
          <a:prstGeom prst="teardrop">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82" name="Google Shape;182;p29"/>
          <p:cNvSpPr/>
          <p:nvPr>
            <p:ph idx="2" type="pic"/>
          </p:nvPr>
        </p:nvSpPr>
        <p:spPr>
          <a:xfrm>
            <a:off x="6233290" y="2054993"/>
            <a:ext cx="1646400" cy="1646400"/>
          </a:xfrm>
          <a:prstGeom prst="rect">
            <a:avLst/>
          </a:prstGeom>
          <a:solidFill>
            <a:schemeClr val="lt1"/>
          </a:solidFill>
          <a:ln>
            <a:noFill/>
          </a:ln>
        </p:spPr>
      </p:sp>
      <p:sp>
        <p:nvSpPr>
          <p:cNvPr id="183" name="Google Shape;183;p29"/>
          <p:cNvSpPr/>
          <p:nvPr>
            <p:ph idx="3" type="pic"/>
          </p:nvPr>
        </p:nvSpPr>
        <p:spPr>
          <a:xfrm>
            <a:off x="4312381" y="2054993"/>
            <a:ext cx="1646400" cy="1646400"/>
          </a:xfrm>
          <a:prstGeom prst="rect">
            <a:avLst/>
          </a:prstGeom>
          <a:solidFill>
            <a:schemeClr val="lt1"/>
          </a:solidFill>
          <a:ln>
            <a:noFill/>
          </a:ln>
        </p:spPr>
      </p:sp>
      <p:sp>
        <p:nvSpPr>
          <p:cNvPr id="184" name="Google Shape;184;p29"/>
          <p:cNvSpPr/>
          <p:nvPr>
            <p:ph idx="4" type="pic"/>
          </p:nvPr>
        </p:nvSpPr>
        <p:spPr>
          <a:xfrm>
            <a:off x="4312381" y="3975901"/>
            <a:ext cx="1646400" cy="1646400"/>
          </a:xfrm>
          <a:prstGeom prst="rect">
            <a:avLst/>
          </a:prstGeom>
          <a:solidFill>
            <a:schemeClr val="lt1"/>
          </a:solidFill>
          <a:ln>
            <a:noFill/>
          </a:ln>
        </p:spPr>
      </p:sp>
      <p:sp>
        <p:nvSpPr>
          <p:cNvPr id="185" name="Google Shape;185;p29"/>
          <p:cNvSpPr/>
          <p:nvPr>
            <p:ph idx="5" type="pic"/>
          </p:nvPr>
        </p:nvSpPr>
        <p:spPr>
          <a:xfrm>
            <a:off x="6233290" y="3975901"/>
            <a:ext cx="1646400" cy="1646400"/>
          </a:xfrm>
          <a:prstGeom prst="rect">
            <a:avLst/>
          </a:prstGeom>
          <a:solidFill>
            <a:schemeClr val="lt1"/>
          </a:solidFill>
          <a:ln>
            <a:noFill/>
          </a:ln>
        </p:spPr>
      </p:sp>
      <p:sp>
        <p:nvSpPr>
          <p:cNvPr id="186" name="Google Shape;186;p29"/>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87" name="Google Shape;187;p2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190" name="Google Shape;190;p30"/>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91" name="Google Shape;191;p30"/>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92" name="Shape 192"/>
        <p:cNvGrpSpPr/>
        <p:nvPr/>
      </p:nvGrpSpPr>
      <p:grpSpPr>
        <a:xfrm>
          <a:off x="0" y="0"/>
          <a:ext cx="0" cy="0"/>
          <a:chOff x="0" y="0"/>
          <a:chExt cx="0" cy="0"/>
        </a:xfrm>
      </p:grpSpPr>
      <p:pic>
        <p:nvPicPr>
          <p:cNvPr id="193" name="Google Shape;193;p31"/>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194" name="Google Shape;194;p31"/>
          <p:cNvSpPr/>
          <p:nvPr/>
        </p:nvSpPr>
        <p:spPr>
          <a:xfrm>
            <a:off x="729350" y="452428"/>
            <a:ext cx="1136331" cy="375740"/>
          </a:xfrm>
          <a:custGeom>
            <a:rect b="b" l="l" r="r" t="t"/>
            <a:pathLst>
              <a:path extrusionOk="0" h="375740" w="1136331">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rgbClr val="D7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95" name="Google Shape;195;p31"/>
          <p:cNvSpPr txBox="1"/>
          <p:nvPr>
            <p:ph idx="1" type="body"/>
          </p:nvPr>
        </p:nvSpPr>
        <p:spPr>
          <a:xfrm>
            <a:off x="838200" y="554299"/>
            <a:ext cx="105156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196" name="Google Shape;196;p31"/>
          <p:cNvSpPr/>
          <p:nvPr/>
        </p:nvSpPr>
        <p:spPr>
          <a:xfrm>
            <a:off x="11609547" y="400050"/>
            <a:ext cx="339600" cy="339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97" name="Google Shape;197;p31"/>
          <p:cNvSpPr txBox="1"/>
          <p:nvPr/>
        </p:nvSpPr>
        <p:spPr>
          <a:xfrm>
            <a:off x="11638914" y="479425"/>
            <a:ext cx="270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lang="en-US" sz="1100">
                <a:solidFill>
                  <a:schemeClr val="lt1"/>
                </a:solidFill>
                <a:latin typeface="Open Sans"/>
                <a:ea typeface="Open Sans"/>
                <a:cs typeface="Open Sans"/>
                <a:sym typeface="Open Sans"/>
              </a:rPr>
              <a:t>‹#›</a:t>
            </a:fld>
            <a:endParaRPr b="0" sz="1100">
              <a:solidFill>
                <a:schemeClr val="lt1"/>
              </a:solidFill>
              <a:latin typeface="Open Sans"/>
              <a:ea typeface="Open Sans"/>
              <a:cs typeface="Open Sans"/>
              <a:sym typeface="Open Sans"/>
            </a:endParaRPr>
          </a:p>
        </p:txBody>
      </p:sp>
      <p:grpSp>
        <p:nvGrpSpPr>
          <p:cNvPr id="198" name="Google Shape;198;p31"/>
          <p:cNvGrpSpPr/>
          <p:nvPr/>
        </p:nvGrpSpPr>
        <p:grpSpPr>
          <a:xfrm>
            <a:off x="-146" y="1203434"/>
            <a:ext cx="543481" cy="38329"/>
            <a:chOff x="3244850" y="3002280"/>
            <a:chExt cx="1752600" cy="152400"/>
          </a:xfrm>
        </p:grpSpPr>
        <p:sp>
          <p:nvSpPr>
            <p:cNvPr id="199" name="Google Shape;199;p31"/>
            <p:cNvSpPr/>
            <p:nvPr/>
          </p:nvSpPr>
          <p:spPr>
            <a:xfrm>
              <a:off x="4121150" y="3002280"/>
              <a:ext cx="876300" cy="152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00" name="Google Shape;200;p31"/>
            <p:cNvSpPr/>
            <p:nvPr/>
          </p:nvSpPr>
          <p:spPr>
            <a:xfrm>
              <a:off x="3244850" y="3002280"/>
              <a:ext cx="876300" cy="15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grpSp>
      <p:sp>
        <p:nvSpPr>
          <p:cNvPr id="201" name="Google Shape;201;p31"/>
          <p:cNvSpPr/>
          <p:nvPr/>
        </p:nvSpPr>
        <p:spPr>
          <a:xfrm>
            <a:off x="729350" y="919241"/>
            <a:ext cx="4415404" cy="571425"/>
          </a:xfrm>
          <a:custGeom>
            <a:rect b="b" l="l" r="r" t="t"/>
            <a:pathLst>
              <a:path extrusionOk="0" h="571425" w="4415404">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02" name="Google Shape;202;p31"/>
          <p:cNvSpPr txBox="1"/>
          <p:nvPr>
            <p:ph type="title"/>
          </p:nvPr>
        </p:nvSpPr>
        <p:spPr>
          <a:xfrm>
            <a:off x="917890" y="989484"/>
            <a:ext cx="105384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200" u="none" cap="none" strike="noStrike">
                <a:solidFill>
                  <a:schemeClr val="l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t left 03">
  <p:cSld name="Picture at left 03">
    <p:spTree>
      <p:nvGrpSpPr>
        <p:cNvPr id="203" name="Shape 203"/>
        <p:cNvGrpSpPr/>
        <p:nvPr/>
      </p:nvGrpSpPr>
      <p:grpSpPr>
        <a:xfrm>
          <a:off x="0" y="0"/>
          <a:ext cx="0" cy="0"/>
          <a:chOff x="0" y="0"/>
          <a:chExt cx="0" cy="0"/>
        </a:xfrm>
      </p:grpSpPr>
      <p:sp>
        <p:nvSpPr>
          <p:cNvPr id="204" name="Google Shape;204;p32"/>
          <p:cNvSpPr txBox="1"/>
          <p:nvPr>
            <p:ph type="title"/>
          </p:nvPr>
        </p:nvSpPr>
        <p:spPr>
          <a:xfrm>
            <a:off x="6866890" y="687548"/>
            <a:ext cx="44868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600" u="none" cap="none" strike="noStrike">
                <a:solidFill>
                  <a:schemeClr val="accen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05" name="Google Shape;205;p32"/>
          <p:cNvSpPr/>
          <p:nvPr>
            <p:ph idx="2" type="pic"/>
          </p:nvPr>
        </p:nvSpPr>
        <p:spPr>
          <a:xfrm>
            <a:off x="0" y="0"/>
            <a:ext cx="5962800" cy="6858000"/>
          </a:xfrm>
          <a:prstGeom prst="rect">
            <a:avLst/>
          </a:prstGeom>
          <a:noFill/>
          <a:ln>
            <a:noFill/>
          </a:ln>
        </p:spPr>
      </p:sp>
      <p:sp>
        <p:nvSpPr>
          <p:cNvPr id="206" name="Google Shape;206;p32"/>
          <p:cNvSpPr/>
          <p:nvPr/>
        </p:nvSpPr>
        <p:spPr>
          <a:xfrm>
            <a:off x="11609547" y="400050"/>
            <a:ext cx="339600" cy="339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07" name="Google Shape;207;p32"/>
          <p:cNvSpPr txBox="1"/>
          <p:nvPr/>
        </p:nvSpPr>
        <p:spPr>
          <a:xfrm>
            <a:off x="11638914" y="479425"/>
            <a:ext cx="270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lang="en-US" sz="1100">
                <a:solidFill>
                  <a:schemeClr val="lt1"/>
                </a:solidFill>
                <a:latin typeface="Open Sans"/>
                <a:ea typeface="Open Sans"/>
                <a:cs typeface="Open Sans"/>
                <a:sym typeface="Open Sans"/>
              </a:rPr>
              <a:t>‹#›</a:t>
            </a:fld>
            <a:endParaRPr b="0" sz="1100">
              <a:solidFill>
                <a:schemeClr val="lt1"/>
              </a:solidFill>
              <a:latin typeface="Open Sans"/>
              <a:ea typeface="Open Sans"/>
              <a:cs typeface="Open Sans"/>
              <a:sym typeface="Open Sans"/>
            </a:endParaRPr>
          </a:p>
        </p:txBody>
      </p:sp>
      <p:sp>
        <p:nvSpPr>
          <p:cNvPr id="208" name="Google Shape;208;p32"/>
          <p:cNvSpPr txBox="1"/>
          <p:nvPr>
            <p:ph idx="1" type="body"/>
          </p:nvPr>
        </p:nvSpPr>
        <p:spPr>
          <a:xfrm>
            <a:off x="6866890" y="417563"/>
            <a:ext cx="44868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209" name="Google Shape;209;p32"/>
          <p:cNvSpPr txBox="1"/>
          <p:nvPr>
            <p:ph idx="3" type="body"/>
          </p:nvPr>
        </p:nvSpPr>
        <p:spPr>
          <a:xfrm>
            <a:off x="6866890" y="1251718"/>
            <a:ext cx="4486800" cy="21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Open Sans Light"/>
                <a:ea typeface="Open Sans Light"/>
                <a:cs typeface="Open Sans Light"/>
                <a:sym typeface="Open Sans Light"/>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32" name="Shape 32"/>
        <p:cNvGrpSpPr/>
        <p:nvPr/>
      </p:nvGrpSpPr>
      <p:grpSpPr>
        <a:xfrm>
          <a:off x="0" y="0"/>
          <a:ext cx="0" cy="0"/>
          <a:chOff x="0" y="0"/>
          <a:chExt cx="0" cy="0"/>
        </a:xfrm>
      </p:grpSpPr>
      <p:sp>
        <p:nvSpPr>
          <p:cNvPr id="33" name="Google Shape;33;p5"/>
          <p:cNvSpPr txBox="1"/>
          <p:nvPr>
            <p:ph type="title"/>
          </p:nvPr>
        </p:nvSpPr>
        <p:spPr>
          <a:xfrm>
            <a:off x="1178011" y="827682"/>
            <a:ext cx="8561174" cy="67823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EA0029"/>
              </a:buClr>
              <a:buSzPts val="3200"/>
              <a:buFont typeface="Arial"/>
              <a:buNone/>
              <a:defRPr b="1" i="0" sz="32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5"/>
          <p:cNvSpPr txBox="1"/>
          <p:nvPr>
            <p:ph idx="1" type="subTitle"/>
          </p:nvPr>
        </p:nvSpPr>
        <p:spPr>
          <a:xfrm>
            <a:off x="1178011" y="1773238"/>
            <a:ext cx="9144000" cy="165576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00"/>
              </a:spcBef>
              <a:spcAft>
                <a:spcPts val="0"/>
              </a:spcAft>
              <a:buClr>
                <a:srgbClr val="EA0029"/>
              </a:buClr>
              <a:buSzPts val="1400"/>
              <a:buFont typeface="Calibri"/>
              <a:buAutoNum type="arabicPeriod"/>
              <a:defRPr b="0" i="0" sz="1400" u="none" cap="none" strike="noStrike">
                <a:solidFill>
                  <a:schemeClr val="dk1"/>
                </a:solidFill>
                <a:latin typeface="Calibri"/>
                <a:ea typeface="Calibri"/>
                <a:cs typeface="Calibri"/>
                <a:sym typeface="Calibri"/>
              </a:defRPr>
            </a:lvl1pPr>
            <a:lvl2pPr lvl="1" marR="0" rtl="0" algn="ctr">
              <a:lnSpc>
                <a:spcPct val="90000"/>
              </a:lnSpc>
              <a:spcBef>
                <a:spcPts val="6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icture at Right Slide 01">
  <p:cSld name="Half Picture at Right Slide 01">
    <p:spTree>
      <p:nvGrpSpPr>
        <p:cNvPr id="210" name="Shape 210"/>
        <p:cNvGrpSpPr/>
        <p:nvPr/>
      </p:nvGrpSpPr>
      <p:grpSpPr>
        <a:xfrm>
          <a:off x="0" y="0"/>
          <a:ext cx="0" cy="0"/>
          <a:chOff x="0" y="0"/>
          <a:chExt cx="0" cy="0"/>
        </a:xfrm>
      </p:grpSpPr>
      <p:sp>
        <p:nvSpPr>
          <p:cNvPr id="211" name="Google Shape;211;p33"/>
          <p:cNvSpPr/>
          <p:nvPr>
            <p:ph idx="2" type="pic"/>
          </p:nvPr>
        </p:nvSpPr>
        <p:spPr>
          <a:xfrm>
            <a:off x="4791075" y="0"/>
            <a:ext cx="7401000" cy="6858000"/>
          </a:xfrm>
          <a:prstGeom prst="rect">
            <a:avLst/>
          </a:prstGeom>
          <a:noFill/>
          <a:ln>
            <a:noFill/>
          </a:ln>
        </p:spPr>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t right 02">
  <p:cSld name="Picture at right 02">
    <p:spTree>
      <p:nvGrpSpPr>
        <p:cNvPr id="212" name="Shape 212"/>
        <p:cNvGrpSpPr/>
        <p:nvPr/>
      </p:nvGrpSpPr>
      <p:grpSpPr>
        <a:xfrm>
          <a:off x="0" y="0"/>
          <a:ext cx="0" cy="0"/>
          <a:chOff x="0" y="0"/>
          <a:chExt cx="0" cy="0"/>
        </a:xfrm>
      </p:grpSpPr>
      <p:sp>
        <p:nvSpPr>
          <p:cNvPr id="213" name="Google Shape;213;p34"/>
          <p:cNvSpPr txBox="1"/>
          <p:nvPr>
            <p:ph type="title"/>
          </p:nvPr>
        </p:nvSpPr>
        <p:spPr>
          <a:xfrm>
            <a:off x="815340" y="687548"/>
            <a:ext cx="67761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600" u="none" cap="none" strike="noStrike">
                <a:solidFill>
                  <a:schemeClr val="accen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14" name="Google Shape;214;p34"/>
          <p:cNvSpPr/>
          <p:nvPr/>
        </p:nvSpPr>
        <p:spPr>
          <a:xfrm>
            <a:off x="11609547" y="400050"/>
            <a:ext cx="339600" cy="339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15" name="Google Shape;215;p34"/>
          <p:cNvSpPr txBox="1"/>
          <p:nvPr/>
        </p:nvSpPr>
        <p:spPr>
          <a:xfrm>
            <a:off x="11638914" y="479425"/>
            <a:ext cx="270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lang="en-US" sz="1100">
                <a:solidFill>
                  <a:schemeClr val="lt1"/>
                </a:solidFill>
                <a:latin typeface="Open Sans"/>
                <a:ea typeface="Open Sans"/>
                <a:cs typeface="Open Sans"/>
                <a:sym typeface="Open Sans"/>
              </a:rPr>
              <a:t>‹#›</a:t>
            </a:fld>
            <a:endParaRPr b="0" sz="1100">
              <a:solidFill>
                <a:schemeClr val="lt1"/>
              </a:solidFill>
              <a:latin typeface="Open Sans"/>
              <a:ea typeface="Open Sans"/>
              <a:cs typeface="Open Sans"/>
              <a:sym typeface="Open Sans"/>
            </a:endParaRPr>
          </a:p>
        </p:txBody>
      </p:sp>
      <p:sp>
        <p:nvSpPr>
          <p:cNvPr id="216" name="Google Shape;216;p34"/>
          <p:cNvSpPr/>
          <p:nvPr>
            <p:ph idx="2" type="pic"/>
          </p:nvPr>
        </p:nvSpPr>
        <p:spPr>
          <a:xfrm>
            <a:off x="7342514" y="479425"/>
            <a:ext cx="3238200" cy="6286500"/>
          </a:xfrm>
          <a:prstGeom prst="rect">
            <a:avLst/>
          </a:prstGeom>
          <a:noFill/>
          <a:ln>
            <a:noFill/>
          </a:ln>
        </p:spPr>
      </p:sp>
      <p:sp>
        <p:nvSpPr>
          <p:cNvPr id="217" name="Google Shape;217;p34"/>
          <p:cNvSpPr txBox="1"/>
          <p:nvPr>
            <p:ph idx="1" type="body"/>
          </p:nvPr>
        </p:nvSpPr>
        <p:spPr>
          <a:xfrm>
            <a:off x="838200" y="417563"/>
            <a:ext cx="67533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218" name="Google Shape;218;p34"/>
          <p:cNvSpPr txBox="1"/>
          <p:nvPr>
            <p:ph idx="3" type="body"/>
          </p:nvPr>
        </p:nvSpPr>
        <p:spPr>
          <a:xfrm>
            <a:off x="838200" y="1251718"/>
            <a:ext cx="6753300" cy="21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Open Sans Light"/>
                <a:ea typeface="Open Sans Light"/>
                <a:cs typeface="Open Sans Light"/>
                <a:sym typeface="Open Sans Light"/>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grpSp>
        <p:nvGrpSpPr>
          <p:cNvPr id="219" name="Google Shape;219;p34"/>
          <p:cNvGrpSpPr/>
          <p:nvPr/>
        </p:nvGrpSpPr>
        <p:grpSpPr>
          <a:xfrm>
            <a:off x="-146" y="904324"/>
            <a:ext cx="543481" cy="38329"/>
            <a:chOff x="3244850" y="3002280"/>
            <a:chExt cx="1752600" cy="152400"/>
          </a:xfrm>
        </p:grpSpPr>
        <p:sp>
          <p:nvSpPr>
            <p:cNvPr id="220" name="Google Shape;220;p34"/>
            <p:cNvSpPr/>
            <p:nvPr/>
          </p:nvSpPr>
          <p:spPr>
            <a:xfrm>
              <a:off x="4121150" y="3002280"/>
              <a:ext cx="876300" cy="152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21" name="Google Shape;221;p34"/>
            <p:cNvSpPr/>
            <p:nvPr/>
          </p:nvSpPr>
          <p:spPr>
            <a:xfrm>
              <a:off x="3244850" y="3002280"/>
              <a:ext cx="876300" cy="15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gr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fault slide2">
  <p:cSld name="2_Default slide2">
    <p:spTree>
      <p:nvGrpSpPr>
        <p:cNvPr id="222" name="Shape 222"/>
        <p:cNvGrpSpPr/>
        <p:nvPr/>
      </p:nvGrpSpPr>
      <p:grpSpPr>
        <a:xfrm>
          <a:off x="0" y="0"/>
          <a:ext cx="0" cy="0"/>
          <a:chOff x="0" y="0"/>
          <a:chExt cx="0" cy="0"/>
        </a:xfrm>
      </p:grpSpPr>
      <p:pic>
        <p:nvPicPr>
          <p:cNvPr id="223" name="Google Shape;223;p35"/>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224" name="Google Shape;224;p35"/>
          <p:cNvSpPr/>
          <p:nvPr/>
        </p:nvSpPr>
        <p:spPr>
          <a:xfrm>
            <a:off x="729350" y="930040"/>
            <a:ext cx="2902613" cy="579972"/>
          </a:xfrm>
          <a:custGeom>
            <a:rect b="b" l="l" r="r" t="t"/>
            <a:pathLst>
              <a:path extrusionOk="0" h="579972" w="2902613">
                <a:moveTo>
                  <a:pt x="0" y="155056"/>
                </a:moveTo>
                <a:cubicBezTo>
                  <a:pt x="0" y="69421"/>
                  <a:pt x="69421" y="0"/>
                  <a:pt x="155056" y="0"/>
                </a:cubicBezTo>
                <a:lnTo>
                  <a:pt x="2747557" y="0"/>
                </a:lnTo>
                <a:cubicBezTo>
                  <a:pt x="2833192" y="0"/>
                  <a:pt x="2902613" y="69421"/>
                  <a:pt x="2902613" y="155056"/>
                </a:cubicBezTo>
                <a:cubicBezTo>
                  <a:pt x="2902202" y="290997"/>
                  <a:pt x="2901792" y="444031"/>
                  <a:pt x="2901381" y="579972"/>
                </a:cubicBezTo>
                <a:lnTo>
                  <a:pt x="155056" y="571425"/>
                </a:lnTo>
                <a:cubicBezTo>
                  <a:pt x="69421" y="571425"/>
                  <a:pt x="0" y="502004"/>
                  <a:pt x="0" y="416369"/>
                </a:cubicBezTo>
                <a:lnTo>
                  <a:pt x="0" y="1550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25" name="Google Shape;225;p35"/>
          <p:cNvSpPr/>
          <p:nvPr/>
        </p:nvSpPr>
        <p:spPr>
          <a:xfrm>
            <a:off x="729350" y="452428"/>
            <a:ext cx="1136331" cy="375740"/>
          </a:xfrm>
          <a:custGeom>
            <a:rect b="b" l="l" r="r" t="t"/>
            <a:pathLst>
              <a:path extrusionOk="0" h="375740" w="1136331">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rgbClr val="D7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26" name="Google Shape;226;p35"/>
          <p:cNvSpPr txBox="1"/>
          <p:nvPr>
            <p:ph idx="1" type="body"/>
          </p:nvPr>
        </p:nvSpPr>
        <p:spPr>
          <a:xfrm>
            <a:off x="838200" y="554299"/>
            <a:ext cx="105156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227" name="Google Shape;227;p35"/>
          <p:cNvSpPr/>
          <p:nvPr/>
        </p:nvSpPr>
        <p:spPr>
          <a:xfrm>
            <a:off x="11609547" y="400050"/>
            <a:ext cx="339600" cy="339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28" name="Google Shape;228;p35"/>
          <p:cNvSpPr txBox="1"/>
          <p:nvPr/>
        </p:nvSpPr>
        <p:spPr>
          <a:xfrm>
            <a:off x="11638914" y="479425"/>
            <a:ext cx="2700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b="0" lang="en-US" sz="1100">
                <a:solidFill>
                  <a:schemeClr val="lt1"/>
                </a:solidFill>
                <a:latin typeface="Open Sans"/>
                <a:ea typeface="Open Sans"/>
                <a:cs typeface="Open Sans"/>
                <a:sym typeface="Open Sans"/>
              </a:rPr>
              <a:t>‹#›</a:t>
            </a:fld>
            <a:endParaRPr b="0" sz="1100">
              <a:solidFill>
                <a:schemeClr val="lt1"/>
              </a:solidFill>
              <a:latin typeface="Open Sans"/>
              <a:ea typeface="Open Sans"/>
              <a:cs typeface="Open Sans"/>
              <a:sym typeface="Open Sans"/>
            </a:endParaRPr>
          </a:p>
        </p:txBody>
      </p:sp>
      <p:grpSp>
        <p:nvGrpSpPr>
          <p:cNvPr id="229" name="Google Shape;229;p35"/>
          <p:cNvGrpSpPr/>
          <p:nvPr/>
        </p:nvGrpSpPr>
        <p:grpSpPr>
          <a:xfrm>
            <a:off x="-146" y="1203434"/>
            <a:ext cx="543481" cy="38329"/>
            <a:chOff x="3244850" y="3002280"/>
            <a:chExt cx="1752600" cy="152400"/>
          </a:xfrm>
        </p:grpSpPr>
        <p:sp>
          <p:nvSpPr>
            <p:cNvPr id="230" name="Google Shape;230;p35"/>
            <p:cNvSpPr/>
            <p:nvPr/>
          </p:nvSpPr>
          <p:spPr>
            <a:xfrm>
              <a:off x="4121150" y="3002280"/>
              <a:ext cx="876300" cy="152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31" name="Google Shape;231;p35"/>
            <p:cNvSpPr/>
            <p:nvPr/>
          </p:nvSpPr>
          <p:spPr>
            <a:xfrm>
              <a:off x="3244850" y="3002280"/>
              <a:ext cx="876300" cy="15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grpSp>
      <p:sp>
        <p:nvSpPr>
          <p:cNvPr id="232" name="Google Shape;232;p35"/>
          <p:cNvSpPr txBox="1"/>
          <p:nvPr>
            <p:ph type="title"/>
          </p:nvPr>
        </p:nvSpPr>
        <p:spPr>
          <a:xfrm>
            <a:off x="917890" y="989484"/>
            <a:ext cx="105384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200" u="none" cap="none" strike="noStrike">
                <a:solidFill>
                  <a:schemeClr val="l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efault Slide mobile">
  <p:cSld name="6_Default Slide mobile">
    <p:spTree>
      <p:nvGrpSpPr>
        <p:cNvPr id="233" name="Shape 233"/>
        <p:cNvGrpSpPr/>
        <p:nvPr/>
      </p:nvGrpSpPr>
      <p:grpSpPr>
        <a:xfrm>
          <a:off x="0" y="0"/>
          <a:ext cx="0" cy="0"/>
          <a:chOff x="0" y="0"/>
          <a:chExt cx="0" cy="0"/>
        </a:xfrm>
      </p:grpSpPr>
      <p:sp>
        <p:nvSpPr>
          <p:cNvPr id="234" name="Google Shape;234;p36"/>
          <p:cNvSpPr/>
          <p:nvPr/>
        </p:nvSpPr>
        <p:spPr>
          <a:xfrm>
            <a:off x="1076207" y="1355678"/>
            <a:ext cx="2317500" cy="4758600"/>
          </a:xfrm>
          <a:prstGeom prst="roundRect">
            <a:avLst>
              <a:gd fmla="val 10386"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35" name="Google Shape;235;p36"/>
          <p:cNvSpPr/>
          <p:nvPr>
            <p:ph idx="2" type="pic"/>
          </p:nvPr>
        </p:nvSpPr>
        <p:spPr>
          <a:xfrm>
            <a:off x="1076325" y="1355725"/>
            <a:ext cx="2317800" cy="4757700"/>
          </a:xfrm>
          <a:prstGeom prst="roundRect">
            <a:avLst>
              <a:gd fmla="val 6200" name="adj"/>
            </a:avLst>
          </a:prstGeom>
          <a:noFill/>
          <a:ln>
            <a:noFill/>
          </a:ln>
        </p:spPr>
      </p:sp>
      <p:sp>
        <p:nvSpPr>
          <p:cNvPr id="236" name="Google Shape;236;p36"/>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37" name="Google Shape;237;p36"/>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t right 03">
  <p:cSld name="Picture at right 03">
    <p:spTree>
      <p:nvGrpSpPr>
        <p:cNvPr id="238" name="Shape 238"/>
        <p:cNvGrpSpPr/>
        <p:nvPr/>
      </p:nvGrpSpPr>
      <p:grpSpPr>
        <a:xfrm>
          <a:off x="0" y="0"/>
          <a:ext cx="0" cy="0"/>
          <a:chOff x="0" y="0"/>
          <a:chExt cx="0" cy="0"/>
        </a:xfrm>
      </p:grpSpPr>
      <p:sp>
        <p:nvSpPr>
          <p:cNvPr id="239" name="Google Shape;239;p37"/>
          <p:cNvSpPr/>
          <p:nvPr>
            <p:ph idx="2" type="pic"/>
          </p:nvPr>
        </p:nvSpPr>
        <p:spPr>
          <a:xfrm>
            <a:off x="5861228" y="554298"/>
            <a:ext cx="5492700" cy="6303600"/>
          </a:xfrm>
          <a:prstGeom prst="rect">
            <a:avLst/>
          </a:prstGeom>
          <a:noFill/>
          <a:ln>
            <a:noFill/>
          </a:ln>
        </p:spPr>
      </p:sp>
      <p:sp>
        <p:nvSpPr>
          <p:cNvPr id="240" name="Google Shape;240;p37"/>
          <p:cNvSpPr/>
          <p:nvPr/>
        </p:nvSpPr>
        <p:spPr>
          <a:xfrm>
            <a:off x="729350" y="452428"/>
            <a:ext cx="1136331" cy="375740"/>
          </a:xfrm>
          <a:custGeom>
            <a:rect b="b" l="l" r="r" t="t"/>
            <a:pathLst>
              <a:path extrusionOk="0" h="375740" w="1136331">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rgbClr val="D7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41" name="Google Shape;241;p37"/>
          <p:cNvSpPr txBox="1"/>
          <p:nvPr>
            <p:ph idx="1" type="body"/>
          </p:nvPr>
        </p:nvSpPr>
        <p:spPr>
          <a:xfrm>
            <a:off x="838200" y="554299"/>
            <a:ext cx="10515600" cy="152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100"/>
              <a:buFont typeface="Arial"/>
              <a:buNone/>
              <a:defRPr b="0" i="0" sz="1100" u="none" cap="none" strike="noStrike">
                <a:solidFill>
                  <a:schemeClr val="dk2"/>
                </a:solidFill>
                <a:latin typeface="Open Sans"/>
                <a:ea typeface="Open Sans"/>
                <a:cs typeface="Open Sans"/>
                <a:sym typeface="Open Sans"/>
              </a:defRPr>
            </a:lvl1pPr>
            <a:lvl2pPr indent="-228600" lvl="1" marL="9144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accent4"/>
              </a:buClr>
              <a:buSzPts val="1100"/>
              <a:buFont typeface="Arial"/>
              <a:buNone/>
              <a:defRPr b="0" i="0" sz="1100" u="none" cap="none" strike="noStrike">
                <a:solidFill>
                  <a:schemeClr val="accent4"/>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grpSp>
        <p:nvGrpSpPr>
          <p:cNvPr id="242" name="Google Shape;242;p37"/>
          <p:cNvGrpSpPr/>
          <p:nvPr/>
        </p:nvGrpSpPr>
        <p:grpSpPr>
          <a:xfrm>
            <a:off x="-146" y="1203434"/>
            <a:ext cx="543481" cy="38329"/>
            <a:chOff x="3244850" y="3002280"/>
            <a:chExt cx="1752600" cy="152400"/>
          </a:xfrm>
        </p:grpSpPr>
        <p:sp>
          <p:nvSpPr>
            <p:cNvPr id="243" name="Google Shape;243;p37"/>
            <p:cNvSpPr/>
            <p:nvPr/>
          </p:nvSpPr>
          <p:spPr>
            <a:xfrm>
              <a:off x="4121150" y="3002280"/>
              <a:ext cx="876300" cy="152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44" name="Google Shape;244;p37"/>
            <p:cNvSpPr/>
            <p:nvPr/>
          </p:nvSpPr>
          <p:spPr>
            <a:xfrm>
              <a:off x="3244850" y="3002280"/>
              <a:ext cx="876300" cy="15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grpSp>
      <p:sp>
        <p:nvSpPr>
          <p:cNvPr id="245" name="Google Shape;245;p37"/>
          <p:cNvSpPr/>
          <p:nvPr/>
        </p:nvSpPr>
        <p:spPr>
          <a:xfrm>
            <a:off x="729350" y="919241"/>
            <a:ext cx="4415404" cy="571425"/>
          </a:xfrm>
          <a:custGeom>
            <a:rect b="b" l="l" r="r" t="t"/>
            <a:pathLst>
              <a:path extrusionOk="0" h="571425" w="4415404">
                <a:moveTo>
                  <a:pt x="0" y="162183"/>
                </a:moveTo>
                <a:cubicBezTo>
                  <a:pt x="0" y="72612"/>
                  <a:pt x="72612" y="0"/>
                  <a:pt x="162183" y="0"/>
                </a:cubicBezTo>
                <a:lnTo>
                  <a:pt x="4253035" y="0"/>
                </a:lnTo>
                <a:cubicBezTo>
                  <a:pt x="4342606" y="0"/>
                  <a:pt x="4415218" y="72612"/>
                  <a:pt x="4415218" y="162183"/>
                </a:cubicBezTo>
                <a:lnTo>
                  <a:pt x="4415404" y="571425"/>
                </a:lnTo>
                <a:lnTo>
                  <a:pt x="162183" y="562880"/>
                </a:lnTo>
                <a:cubicBezTo>
                  <a:pt x="72612" y="562880"/>
                  <a:pt x="0" y="490268"/>
                  <a:pt x="0" y="400697"/>
                </a:cubicBezTo>
                <a:lnTo>
                  <a:pt x="0" y="1621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46" name="Google Shape;246;p37"/>
          <p:cNvSpPr txBox="1"/>
          <p:nvPr>
            <p:ph type="title"/>
          </p:nvPr>
        </p:nvSpPr>
        <p:spPr>
          <a:xfrm>
            <a:off x="917890" y="989484"/>
            <a:ext cx="10538400" cy="50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400"/>
              <a:buNone/>
              <a:defRPr b="1" i="0" sz="3200" u="none" cap="none" strike="noStrike">
                <a:solidFill>
                  <a:schemeClr val="lt1"/>
                </a:solidFill>
                <a:latin typeface="Open Sans"/>
                <a:ea typeface="Open Sans"/>
                <a:cs typeface="Open Sans"/>
                <a:sym typeface="Open Sans"/>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47" name="Google Shape;247;p37"/>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48" name="Google Shape;248;p37"/>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9" name="Shape 249"/>
        <p:cNvGrpSpPr/>
        <p:nvPr/>
      </p:nvGrpSpPr>
      <p:grpSpPr>
        <a:xfrm>
          <a:off x="0" y="0"/>
          <a:ext cx="0" cy="0"/>
          <a:chOff x="0" y="0"/>
          <a:chExt cx="0" cy="0"/>
        </a:xfrm>
      </p:grpSpPr>
      <p:sp>
        <p:nvSpPr>
          <p:cNvPr id="250" name="Google Shape;250;p3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6000" u="none" cap="none" strike="noStrike">
                <a:solidFill>
                  <a:schemeClr val="dk1"/>
                </a:solidFill>
                <a:latin typeface="Lato Black"/>
                <a:ea typeface="Lato Black"/>
                <a:cs typeface="Lato Black"/>
                <a:sym typeface="Lato Black"/>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51" name="Google Shape;251;p3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Lato"/>
                <a:ea typeface="Lato"/>
                <a:cs typeface="Lato"/>
                <a:sym typeface="Lato"/>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Lato"/>
                <a:ea typeface="Lato"/>
                <a:cs typeface="Lato"/>
                <a:sym typeface="Lato"/>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Lato"/>
                <a:ea typeface="Lato"/>
                <a:cs typeface="Lato"/>
                <a:sym typeface="Lato"/>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Lato"/>
                <a:ea typeface="Lato"/>
                <a:cs typeface="Lato"/>
                <a:sym typeface="Lato"/>
              </a:defRPr>
            </a:lvl9pPr>
          </a:lstStyle>
          <a:p/>
        </p:txBody>
      </p:sp>
      <p:sp>
        <p:nvSpPr>
          <p:cNvPr id="252" name="Google Shape;252;p38"/>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253" name="Google Shape;253;p38"/>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254" name="Google Shape;254;p3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Slide_hong">
  <p:cSld name="1_Default Slide_hong">
    <p:spTree>
      <p:nvGrpSpPr>
        <p:cNvPr id="255"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b="0" l="0" r="0" t="0"/>
          <a:stretch/>
        </p:blipFill>
        <p:spPr>
          <a:xfrm>
            <a:off x="6577" y="0"/>
            <a:ext cx="12177109" cy="6866398"/>
          </a:xfrm>
          <a:prstGeom prst="rect">
            <a:avLst/>
          </a:prstGeom>
          <a:noFill/>
          <a:ln>
            <a:noFill/>
          </a:ln>
        </p:spPr>
      </p:pic>
      <p:sp>
        <p:nvSpPr>
          <p:cNvPr id="257" name="Google Shape;257;p39"/>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58" name="Google Shape;258;p3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Default Slide">
  <p:cSld name="9_Default Slide">
    <p:spTree>
      <p:nvGrpSpPr>
        <p:cNvPr id="259" name="Shape 259"/>
        <p:cNvGrpSpPr/>
        <p:nvPr/>
      </p:nvGrpSpPr>
      <p:grpSpPr>
        <a:xfrm>
          <a:off x="0" y="0"/>
          <a:ext cx="0" cy="0"/>
          <a:chOff x="0" y="0"/>
          <a:chExt cx="0" cy="0"/>
        </a:xfrm>
      </p:grpSpPr>
      <p:sp>
        <p:nvSpPr>
          <p:cNvPr id="260" name="Google Shape;260;p40"/>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61" name="Google Shape;261;p40"/>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pic>
        <p:nvPicPr>
          <p:cNvPr id="262" name="Google Shape;262;p40"/>
          <p:cNvPicPr preferRelativeResize="0"/>
          <p:nvPr/>
        </p:nvPicPr>
        <p:blipFill rotWithShape="1">
          <a:blip r:embed="rId2">
            <a:alphaModFix/>
          </a:blip>
          <a:srcRect b="0" l="0" r="0" t="0"/>
          <a:stretch/>
        </p:blipFill>
        <p:spPr>
          <a:xfrm>
            <a:off x="0" y="0"/>
            <a:ext cx="12192002" cy="6858000"/>
          </a:xfrm>
          <a:prstGeom prst="rect">
            <a:avLst/>
          </a:prstGeom>
          <a:noFill/>
          <a:ln>
            <a:noFill/>
          </a:ln>
        </p:spPr>
      </p:pic>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Default Slide">
  <p:cSld name="10_Default Slide">
    <p:spTree>
      <p:nvGrpSpPr>
        <p:cNvPr id="263" name="Shape 263"/>
        <p:cNvGrpSpPr/>
        <p:nvPr/>
      </p:nvGrpSpPr>
      <p:grpSpPr>
        <a:xfrm>
          <a:off x="0" y="0"/>
          <a:ext cx="0" cy="0"/>
          <a:chOff x="0" y="0"/>
          <a:chExt cx="0" cy="0"/>
        </a:xfrm>
      </p:grpSpPr>
      <p:sp>
        <p:nvSpPr>
          <p:cNvPr id="264" name="Google Shape;264;p41"/>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265" name="Google Shape;265;p41"/>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pic>
        <p:nvPicPr>
          <p:cNvPr id="266" name="Google Shape;266;p41"/>
          <p:cNvPicPr preferRelativeResize="0"/>
          <p:nvPr/>
        </p:nvPicPr>
        <p:blipFill rotWithShape="1">
          <a:blip r:embed="rId2">
            <a:alphaModFix/>
          </a:blip>
          <a:srcRect b="0" l="0" r="0" t="0"/>
          <a:stretch/>
        </p:blipFill>
        <p:spPr>
          <a:xfrm>
            <a:off x="0" y="0"/>
            <a:ext cx="12192002" cy="6858000"/>
          </a:xfrm>
          <a:prstGeom prst="rect">
            <a:avLst/>
          </a:prstGeom>
          <a:noFill/>
          <a:ln>
            <a:noFill/>
          </a:ln>
        </p:spPr>
      </p:pic>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aimer" showMasterSp="0">
  <p:cSld name="Legal Disclaimer">
    <p:bg>
      <p:bgPr>
        <a:solidFill>
          <a:schemeClr val="lt1"/>
        </a:solidFill>
      </p:bgPr>
    </p:bg>
    <p:spTree>
      <p:nvGrpSpPr>
        <p:cNvPr id="267" name="Shape 26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b="0" l="0" r="0" t="0"/>
          <a:stretch/>
        </p:blipFill>
        <p:spPr>
          <a:xfrm flipH="1">
            <a:off x="5111" y="5392"/>
            <a:ext cx="12194890" cy="4862443"/>
          </a:xfrm>
          <a:prstGeom prst="rect">
            <a:avLst/>
          </a:prstGeom>
          <a:noFill/>
          <a:ln>
            <a:noFill/>
          </a:ln>
        </p:spPr>
      </p:pic>
      <p:sp>
        <p:nvSpPr>
          <p:cNvPr id="37" name="Google Shape;37;p6"/>
          <p:cNvSpPr/>
          <p:nvPr/>
        </p:nvSpPr>
        <p:spPr>
          <a:xfrm>
            <a:off x="-5112" y="0"/>
            <a:ext cx="12192001" cy="6858001"/>
          </a:xfrm>
          <a:prstGeom prst="rect">
            <a:avLst/>
          </a:prstGeom>
          <a:solidFill>
            <a:srgbClr val="3F3F3F">
              <a:alpha val="79607"/>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 name="Google Shape;38;p6"/>
          <p:cNvSpPr/>
          <p:nvPr/>
        </p:nvSpPr>
        <p:spPr>
          <a:xfrm>
            <a:off x="0" y="4188178"/>
            <a:ext cx="12200001" cy="2669822"/>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 name="Google Shape;39;p6"/>
          <p:cNvSpPr/>
          <p:nvPr/>
        </p:nvSpPr>
        <p:spPr>
          <a:xfrm>
            <a:off x="0" y="2280578"/>
            <a:ext cx="1907600" cy="1907600"/>
          </a:xfrm>
          <a:prstGeom prst="round1Rect">
            <a:avLst>
              <a:gd fmla="val 50000" name="adj"/>
            </a:avLst>
          </a:prstGeom>
          <a:solidFill>
            <a:srgbClr val="EA002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3200"/>
              <a:buFont typeface="Calibri"/>
              <a:buNone/>
            </a:pPr>
            <a:r>
              <a:t/>
            </a:r>
            <a:endParaRPr b="1" sz="3200">
              <a:solidFill>
                <a:schemeClr val="lt1"/>
              </a:solidFill>
              <a:latin typeface="Arial"/>
              <a:ea typeface="Arial"/>
              <a:cs typeface="Arial"/>
              <a:sym typeface="Arial"/>
            </a:endParaRPr>
          </a:p>
        </p:txBody>
      </p:sp>
      <p:sp>
        <p:nvSpPr>
          <p:cNvPr id="40" name="Google Shape;40;p6"/>
          <p:cNvSpPr txBox="1"/>
          <p:nvPr>
            <p:ph type="ctrTitle"/>
          </p:nvPr>
        </p:nvSpPr>
        <p:spPr>
          <a:xfrm>
            <a:off x="2171451" y="3033436"/>
            <a:ext cx="5665844" cy="7689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Google Shape;41;p6"/>
          <p:cNvSpPr txBox="1"/>
          <p:nvPr>
            <p:ph idx="1" type="subTitle"/>
          </p:nvPr>
        </p:nvSpPr>
        <p:spPr>
          <a:xfrm>
            <a:off x="2134779" y="4514074"/>
            <a:ext cx="8747710" cy="1110639"/>
          </a:xfrm>
          <a:prstGeom prst="rect">
            <a:avLst/>
          </a:prstGeom>
          <a:noFill/>
          <a:ln>
            <a:noFill/>
          </a:ln>
        </p:spPr>
        <p:txBody>
          <a:bodyPr anchorCtr="0" anchor="t" bIns="45700" lIns="91425" spcFirstLastPara="1" rIns="91425" wrap="square" tIns="45700">
            <a:noAutofit/>
          </a:bodyPr>
          <a:lstStyle>
            <a:lvl1pPr lvl="0" marR="0" rtl="0" algn="l">
              <a:lnSpc>
                <a:spcPct val="150000"/>
              </a:lnSpc>
              <a:spcBef>
                <a:spcPts val="1000"/>
              </a:spcBef>
              <a:spcAft>
                <a:spcPts val="0"/>
              </a:spcAft>
              <a:buClr>
                <a:srgbClr val="3F3F3F"/>
              </a:buClr>
              <a:buSzPts val="1800"/>
              <a:buFont typeface="Arial"/>
              <a:buNone/>
              <a:defRPr b="0" i="0" sz="18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pic>
        <p:nvPicPr>
          <p:cNvPr id="42" name="Google Shape;42;p6"/>
          <p:cNvPicPr preferRelativeResize="0"/>
          <p:nvPr/>
        </p:nvPicPr>
        <p:blipFill rotWithShape="1">
          <a:blip r:embed="rId3">
            <a:alphaModFix/>
          </a:blip>
          <a:srcRect b="0" l="0" r="0" t="0"/>
          <a:stretch/>
        </p:blipFill>
        <p:spPr>
          <a:xfrm>
            <a:off x="487603" y="354757"/>
            <a:ext cx="932393" cy="36122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 name="Shape 268"/>
        <p:cNvGrpSpPr/>
        <p:nvPr/>
      </p:nvGrpSpPr>
      <p:grpSpPr>
        <a:xfrm>
          <a:off x="0" y="0"/>
          <a:ext cx="0" cy="0"/>
          <a:chOff x="0" y="0"/>
          <a:chExt cx="0" cy="0"/>
        </a:xfrm>
      </p:grpSpPr>
      <p:sp>
        <p:nvSpPr>
          <p:cNvPr id="269" name="Google Shape;269;p4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 name="Shape 270"/>
        <p:cNvGrpSpPr/>
        <p:nvPr/>
      </p:nvGrpSpPr>
      <p:grpSpPr>
        <a:xfrm>
          <a:off x="0" y="0"/>
          <a:ext cx="0" cy="0"/>
          <a:chOff x="0" y="0"/>
          <a:chExt cx="0" cy="0"/>
        </a:xfrm>
      </p:grpSpPr>
      <p:sp>
        <p:nvSpPr>
          <p:cNvPr id="271" name="Google Shape;271;p44"/>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272" name="Google Shape;272;p4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ingle Image">
  <p:cSld name="1_Single Image">
    <p:spTree>
      <p:nvGrpSpPr>
        <p:cNvPr id="273" name="Shape 273"/>
        <p:cNvGrpSpPr/>
        <p:nvPr/>
      </p:nvGrpSpPr>
      <p:grpSpPr>
        <a:xfrm>
          <a:off x="0" y="0"/>
          <a:ext cx="0" cy="0"/>
          <a:chOff x="0" y="0"/>
          <a:chExt cx="0" cy="0"/>
        </a:xfrm>
      </p:grpSpPr>
      <p:sp>
        <p:nvSpPr>
          <p:cNvPr id="274" name="Google Shape;274;p45"/>
          <p:cNvSpPr/>
          <p:nvPr>
            <p:ph idx="2" type="pic"/>
          </p:nvPr>
        </p:nvSpPr>
        <p:spPr>
          <a:xfrm>
            <a:off x="609600" y="687982"/>
            <a:ext cx="10706100" cy="45699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Layout">
  <p:cSld name="Image's Layout">
    <p:spTree>
      <p:nvGrpSpPr>
        <p:cNvPr id="275" name="Shape 275"/>
        <p:cNvGrpSpPr/>
        <p:nvPr/>
      </p:nvGrpSpPr>
      <p:grpSpPr>
        <a:xfrm>
          <a:off x="0" y="0"/>
          <a:ext cx="0" cy="0"/>
          <a:chOff x="0" y="0"/>
          <a:chExt cx="0" cy="0"/>
        </a:xfrm>
      </p:grpSpPr>
      <p:sp>
        <p:nvSpPr>
          <p:cNvPr id="276" name="Google Shape;276;p46"/>
          <p:cNvSpPr/>
          <p:nvPr>
            <p:ph idx="2" type="pic"/>
          </p:nvPr>
        </p:nvSpPr>
        <p:spPr>
          <a:xfrm>
            <a:off x="1477197" y="1321976"/>
            <a:ext cx="1828800" cy="1828800"/>
          </a:xfrm>
          <a:prstGeom prst="rect">
            <a:avLst/>
          </a:prstGeom>
          <a:solidFill>
            <a:srgbClr val="D8D8D8"/>
          </a:solidFill>
          <a:ln>
            <a:noFill/>
          </a:ln>
        </p:spPr>
      </p:sp>
      <p:sp>
        <p:nvSpPr>
          <p:cNvPr id="277" name="Google Shape;277;p46"/>
          <p:cNvSpPr/>
          <p:nvPr>
            <p:ph idx="3" type="pic"/>
          </p:nvPr>
        </p:nvSpPr>
        <p:spPr>
          <a:xfrm>
            <a:off x="3926107" y="1321976"/>
            <a:ext cx="1828800" cy="1828800"/>
          </a:xfrm>
          <a:prstGeom prst="rect">
            <a:avLst/>
          </a:prstGeom>
          <a:solidFill>
            <a:srgbClr val="D8D8D8"/>
          </a:solidFill>
          <a:ln>
            <a:noFill/>
          </a:ln>
        </p:spPr>
      </p:sp>
      <p:sp>
        <p:nvSpPr>
          <p:cNvPr id="278" name="Google Shape;278;p46"/>
          <p:cNvSpPr/>
          <p:nvPr>
            <p:ph idx="4" type="pic"/>
          </p:nvPr>
        </p:nvSpPr>
        <p:spPr>
          <a:xfrm>
            <a:off x="6375017" y="1321976"/>
            <a:ext cx="1828800" cy="1828800"/>
          </a:xfrm>
          <a:prstGeom prst="rect">
            <a:avLst/>
          </a:prstGeom>
          <a:solidFill>
            <a:srgbClr val="D8D8D8"/>
          </a:solidFill>
          <a:ln>
            <a:noFill/>
          </a:ln>
        </p:spPr>
      </p:sp>
      <p:sp>
        <p:nvSpPr>
          <p:cNvPr id="279" name="Google Shape;279;p46"/>
          <p:cNvSpPr/>
          <p:nvPr>
            <p:ph idx="5" type="pic"/>
          </p:nvPr>
        </p:nvSpPr>
        <p:spPr>
          <a:xfrm>
            <a:off x="8823927" y="1321976"/>
            <a:ext cx="1828800" cy="1828800"/>
          </a:xfrm>
          <a:prstGeom prst="rect">
            <a:avLst/>
          </a:prstGeom>
          <a:solidFill>
            <a:srgbClr val="D8D8D8"/>
          </a:solidFill>
          <a:ln>
            <a:noFill/>
          </a:ln>
        </p:spPr>
      </p:sp>
      <p:sp>
        <p:nvSpPr>
          <p:cNvPr id="280" name="Google Shape;280;p46"/>
          <p:cNvSpPr/>
          <p:nvPr>
            <p:ph idx="6" type="pic"/>
          </p:nvPr>
        </p:nvSpPr>
        <p:spPr>
          <a:xfrm>
            <a:off x="1477197" y="3697314"/>
            <a:ext cx="1828800" cy="1828800"/>
          </a:xfrm>
          <a:prstGeom prst="rect">
            <a:avLst/>
          </a:prstGeom>
          <a:solidFill>
            <a:srgbClr val="D8D8D8"/>
          </a:solidFill>
          <a:ln>
            <a:noFill/>
          </a:ln>
        </p:spPr>
      </p:sp>
      <p:sp>
        <p:nvSpPr>
          <p:cNvPr id="281" name="Google Shape;281;p46"/>
          <p:cNvSpPr/>
          <p:nvPr>
            <p:ph idx="7" type="pic"/>
          </p:nvPr>
        </p:nvSpPr>
        <p:spPr>
          <a:xfrm>
            <a:off x="3926107" y="3697314"/>
            <a:ext cx="1828800" cy="1828800"/>
          </a:xfrm>
          <a:prstGeom prst="rect">
            <a:avLst/>
          </a:prstGeom>
          <a:solidFill>
            <a:srgbClr val="D8D8D8"/>
          </a:solidFill>
          <a:ln>
            <a:noFill/>
          </a:ln>
        </p:spPr>
      </p:sp>
      <p:sp>
        <p:nvSpPr>
          <p:cNvPr id="282" name="Google Shape;282;p46"/>
          <p:cNvSpPr/>
          <p:nvPr>
            <p:ph idx="8" type="pic"/>
          </p:nvPr>
        </p:nvSpPr>
        <p:spPr>
          <a:xfrm>
            <a:off x="6375017" y="3697314"/>
            <a:ext cx="1828800" cy="1828800"/>
          </a:xfrm>
          <a:prstGeom prst="rect">
            <a:avLst/>
          </a:prstGeom>
          <a:solidFill>
            <a:srgbClr val="D8D8D8"/>
          </a:solidFill>
          <a:ln>
            <a:noFill/>
          </a:ln>
        </p:spPr>
      </p:sp>
      <p:sp>
        <p:nvSpPr>
          <p:cNvPr id="283" name="Google Shape;283;p46"/>
          <p:cNvSpPr/>
          <p:nvPr>
            <p:ph idx="9" type="pic"/>
          </p:nvPr>
        </p:nvSpPr>
        <p:spPr>
          <a:xfrm>
            <a:off x="8823927" y="3697314"/>
            <a:ext cx="1828800" cy="1828800"/>
          </a:xfrm>
          <a:prstGeom prst="rect">
            <a:avLst/>
          </a:prstGeom>
          <a:solidFill>
            <a:srgbClr val="D8D8D8"/>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Image">
  <p:cSld name="Right Image">
    <p:spTree>
      <p:nvGrpSpPr>
        <p:cNvPr id="284" name="Shape 284"/>
        <p:cNvGrpSpPr/>
        <p:nvPr/>
      </p:nvGrpSpPr>
      <p:grpSpPr>
        <a:xfrm>
          <a:off x="0" y="0"/>
          <a:ext cx="0" cy="0"/>
          <a:chOff x="0" y="0"/>
          <a:chExt cx="0" cy="0"/>
        </a:xfrm>
      </p:grpSpPr>
      <p:sp>
        <p:nvSpPr>
          <p:cNvPr id="285" name="Google Shape;285;p47"/>
          <p:cNvSpPr/>
          <p:nvPr>
            <p:ph idx="2" type="pic"/>
          </p:nvPr>
        </p:nvSpPr>
        <p:spPr>
          <a:xfrm>
            <a:off x="0" y="0"/>
            <a:ext cx="6096000" cy="6858000"/>
          </a:xfrm>
          <a:prstGeom prst="rect">
            <a:avLst/>
          </a:prstGeom>
          <a:solidFill>
            <a:srgbClr val="D8D8D8"/>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p:cSld name="Left Image">
    <p:spTree>
      <p:nvGrpSpPr>
        <p:cNvPr id="286" name="Shape 286"/>
        <p:cNvGrpSpPr/>
        <p:nvPr/>
      </p:nvGrpSpPr>
      <p:grpSpPr>
        <a:xfrm>
          <a:off x="0" y="0"/>
          <a:ext cx="0" cy="0"/>
          <a:chOff x="0" y="0"/>
          <a:chExt cx="0" cy="0"/>
        </a:xfrm>
      </p:grpSpPr>
      <p:sp>
        <p:nvSpPr>
          <p:cNvPr id="287" name="Google Shape;287;p48"/>
          <p:cNvSpPr/>
          <p:nvPr>
            <p:ph idx="2" type="pic"/>
          </p:nvPr>
        </p:nvSpPr>
        <p:spPr>
          <a:xfrm>
            <a:off x="6096000" y="0"/>
            <a:ext cx="6096000" cy="6858000"/>
          </a:xfrm>
          <a:prstGeom prst="rect">
            <a:avLst/>
          </a:prstGeom>
          <a:solidFill>
            <a:srgbClr val="D8D8D8"/>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Work #1">
  <p:cSld name="Team Work #1">
    <p:spTree>
      <p:nvGrpSpPr>
        <p:cNvPr id="288" name="Shape 288"/>
        <p:cNvGrpSpPr/>
        <p:nvPr/>
      </p:nvGrpSpPr>
      <p:grpSpPr>
        <a:xfrm>
          <a:off x="0" y="0"/>
          <a:ext cx="0" cy="0"/>
          <a:chOff x="0" y="0"/>
          <a:chExt cx="0" cy="0"/>
        </a:xfrm>
      </p:grpSpPr>
      <p:sp>
        <p:nvSpPr>
          <p:cNvPr id="289" name="Google Shape;289;p49"/>
          <p:cNvSpPr/>
          <p:nvPr>
            <p:ph idx="2" type="pic"/>
          </p:nvPr>
        </p:nvSpPr>
        <p:spPr>
          <a:xfrm>
            <a:off x="876300" y="1598174"/>
            <a:ext cx="1828800" cy="1828800"/>
          </a:xfrm>
          <a:prstGeom prst="rect">
            <a:avLst/>
          </a:prstGeom>
          <a:solidFill>
            <a:srgbClr val="D8D8D8"/>
          </a:solidFill>
          <a:ln>
            <a:noFill/>
          </a:ln>
        </p:spPr>
      </p:sp>
      <p:sp>
        <p:nvSpPr>
          <p:cNvPr id="290" name="Google Shape;290;p49"/>
          <p:cNvSpPr/>
          <p:nvPr>
            <p:ph idx="3" type="pic"/>
          </p:nvPr>
        </p:nvSpPr>
        <p:spPr>
          <a:xfrm>
            <a:off x="6492949" y="1598174"/>
            <a:ext cx="1828800" cy="1828800"/>
          </a:xfrm>
          <a:prstGeom prst="rect">
            <a:avLst/>
          </a:prstGeom>
          <a:solidFill>
            <a:srgbClr val="D8D8D8"/>
          </a:solidFill>
          <a:ln>
            <a:noFill/>
          </a:ln>
        </p:spPr>
      </p:sp>
      <p:sp>
        <p:nvSpPr>
          <p:cNvPr id="291" name="Google Shape;291;p49"/>
          <p:cNvSpPr/>
          <p:nvPr>
            <p:ph idx="4" type="pic"/>
          </p:nvPr>
        </p:nvSpPr>
        <p:spPr>
          <a:xfrm>
            <a:off x="876300" y="4233639"/>
            <a:ext cx="1828800" cy="1828800"/>
          </a:xfrm>
          <a:prstGeom prst="rect">
            <a:avLst/>
          </a:prstGeom>
          <a:solidFill>
            <a:srgbClr val="D8D8D8"/>
          </a:solidFill>
          <a:ln>
            <a:noFill/>
          </a:ln>
        </p:spPr>
      </p:sp>
      <p:sp>
        <p:nvSpPr>
          <p:cNvPr id="292" name="Google Shape;292;p49"/>
          <p:cNvSpPr/>
          <p:nvPr>
            <p:ph idx="5" type="pic"/>
          </p:nvPr>
        </p:nvSpPr>
        <p:spPr>
          <a:xfrm>
            <a:off x="6492949" y="4233639"/>
            <a:ext cx="1828800" cy="1828800"/>
          </a:xfrm>
          <a:prstGeom prst="rect">
            <a:avLst/>
          </a:prstGeom>
          <a:solidFill>
            <a:srgbClr val="D8D8D8"/>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am Work #1">
  <p:cSld name="1_Team Work #1">
    <p:spTree>
      <p:nvGrpSpPr>
        <p:cNvPr id="293" name="Shape 293"/>
        <p:cNvGrpSpPr/>
        <p:nvPr/>
      </p:nvGrpSpPr>
      <p:grpSpPr>
        <a:xfrm>
          <a:off x="0" y="0"/>
          <a:ext cx="0" cy="0"/>
          <a:chOff x="0" y="0"/>
          <a:chExt cx="0" cy="0"/>
        </a:xfrm>
      </p:grpSpPr>
      <p:sp>
        <p:nvSpPr>
          <p:cNvPr id="294" name="Google Shape;294;p50"/>
          <p:cNvSpPr/>
          <p:nvPr>
            <p:ph idx="2" type="pic"/>
          </p:nvPr>
        </p:nvSpPr>
        <p:spPr>
          <a:xfrm>
            <a:off x="6239423" y="4841077"/>
            <a:ext cx="841200" cy="841200"/>
          </a:xfrm>
          <a:prstGeom prst="ellipse">
            <a:avLst/>
          </a:prstGeom>
          <a:noFill/>
          <a:ln>
            <a:noFill/>
          </a:ln>
        </p:spPr>
      </p:sp>
      <p:sp>
        <p:nvSpPr>
          <p:cNvPr id="295" name="Google Shape;295;p50"/>
          <p:cNvSpPr/>
          <p:nvPr>
            <p:ph idx="3" type="pic"/>
          </p:nvPr>
        </p:nvSpPr>
        <p:spPr>
          <a:xfrm>
            <a:off x="876300" y="1598613"/>
            <a:ext cx="4610100" cy="2749500"/>
          </a:xfrm>
          <a:prstGeom prst="rect">
            <a:avLst/>
          </a:prstGeom>
          <a:noFill/>
          <a:ln>
            <a:noFill/>
          </a:ln>
        </p:spPr>
      </p:sp>
      <p:sp>
        <p:nvSpPr>
          <p:cNvPr id="296" name="Google Shape;296;p50"/>
          <p:cNvSpPr/>
          <p:nvPr>
            <p:ph idx="4" type="pic"/>
          </p:nvPr>
        </p:nvSpPr>
        <p:spPr>
          <a:xfrm>
            <a:off x="7829993" y="3616612"/>
            <a:ext cx="3485700" cy="25557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Work #3">
  <p:cSld name="Team Work #3">
    <p:spTree>
      <p:nvGrpSpPr>
        <p:cNvPr id="297" name="Shape 297"/>
        <p:cNvGrpSpPr/>
        <p:nvPr/>
      </p:nvGrpSpPr>
      <p:grpSpPr>
        <a:xfrm>
          <a:off x="0" y="0"/>
          <a:ext cx="0" cy="0"/>
          <a:chOff x="0" y="0"/>
          <a:chExt cx="0" cy="0"/>
        </a:xfrm>
      </p:grpSpPr>
      <p:sp>
        <p:nvSpPr>
          <p:cNvPr id="298" name="Google Shape;298;p51"/>
          <p:cNvSpPr/>
          <p:nvPr>
            <p:ph idx="2" type="pic"/>
          </p:nvPr>
        </p:nvSpPr>
        <p:spPr>
          <a:xfrm>
            <a:off x="527895" y="1600200"/>
            <a:ext cx="1828800" cy="1828800"/>
          </a:xfrm>
          <a:prstGeom prst="rect">
            <a:avLst/>
          </a:prstGeom>
          <a:solidFill>
            <a:srgbClr val="D8D8D8"/>
          </a:solidFill>
          <a:ln>
            <a:noFill/>
          </a:ln>
        </p:spPr>
      </p:sp>
      <p:sp>
        <p:nvSpPr>
          <p:cNvPr id="299" name="Google Shape;299;p51"/>
          <p:cNvSpPr/>
          <p:nvPr>
            <p:ph idx="3" type="pic"/>
          </p:nvPr>
        </p:nvSpPr>
        <p:spPr>
          <a:xfrm>
            <a:off x="2401882" y="1600200"/>
            <a:ext cx="1828800" cy="1828800"/>
          </a:xfrm>
          <a:prstGeom prst="rect">
            <a:avLst/>
          </a:prstGeom>
          <a:solidFill>
            <a:srgbClr val="D8D8D8"/>
          </a:solidFill>
          <a:ln>
            <a:noFill/>
          </a:ln>
        </p:spPr>
      </p:sp>
      <p:sp>
        <p:nvSpPr>
          <p:cNvPr id="300" name="Google Shape;300;p51"/>
          <p:cNvSpPr/>
          <p:nvPr>
            <p:ph idx="4" type="pic"/>
          </p:nvPr>
        </p:nvSpPr>
        <p:spPr>
          <a:xfrm>
            <a:off x="527895" y="3470119"/>
            <a:ext cx="1828800" cy="1828800"/>
          </a:xfrm>
          <a:prstGeom prst="rect">
            <a:avLst/>
          </a:prstGeom>
          <a:solidFill>
            <a:srgbClr val="D8D8D8"/>
          </a:solidFill>
          <a:ln>
            <a:noFill/>
          </a:ln>
        </p:spPr>
      </p:sp>
      <p:sp>
        <p:nvSpPr>
          <p:cNvPr id="301" name="Google Shape;301;p51"/>
          <p:cNvSpPr/>
          <p:nvPr>
            <p:ph idx="5" type="pic"/>
          </p:nvPr>
        </p:nvSpPr>
        <p:spPr>
          <a:xfrm>
            <a:off x="2401882" y="3470119"/>
            <a:ext cx="1828800" cy="1828800"/>
          </a:xfrm>
          <a:prstGeom prst="rect">
            <a:avLst/>
          </a:prstGeom>
          <a:solidFill>
            <a:srgbClr val="D8D8D8"/>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folio #2">
  <p:cSld name="Portfolio #2">
    <p:spTree>
      <p:nvGrpSpPr>
        <p:cNvPr id="302" name="Shape 302"/>
        <p:cNvGrpSpPr/>
        <p:nvPr/>
      </p:nvGrpSpPr>
      <p:grpSpPr>
        <a:xfrm>
          <a:off x="0" y="0"/>
          <a:ext cx="0" cy="0"/>
          <a:chOff x="0" y="0"/>
          <a:chExt cx="0" cy="0"/>
        </a:xfrm>
      </p:grpSpPr>
      <p:sp>
        <p:nvSpPr>
          <p:cNvPr id="303" name="Google Shape;303;p52"/>
          <p:cNvSpPr/>
          <p:nvPr>
            <p:ph idx="2" type="pic"/>
          </p:nvPr>
        </p:nvSpPr>
        <p:spPr>
          <a:xfrm>
            <a:off x="0" y="0"/>
            <a:ext cx="12192000" cy="3429000"/>
          </a:xfrm>
          <a:prstGeom prst="rect">
            <a:avLst/>
          </a:prstGeom>
          <a:solidFill>
            <a:srgbClr val="D8D8D8"/>
          </a:solidFill>
          <a:ln>
            <a:noFill/>
          </a:ln>
        </p:spPr>
      </p:sp>
      <p:sp>
        <p:nvSpPr>
          <p:cNvPr id="304" name="Google Shape;304;p52"/>
          <p:cNvSpPr/>
          <p:nvPr>
            <p:ph idx="3" type="pic"/>
          </p:nvPr>
        </p:nvSpPr>
        <p:spPr>
          <a:xfrm>
            <a:off x="0" y="3429000"/>
            <a:ext cx="3351300" cy="3429000"/>
          </a:xfrm>
          <a:prstGeom prst="rect">
            <a:avLst/>
          </a:prstGeom>
          <a:solidFill>
            <a:srgbClr val="D8D8D8"/>
          </a:solidFill>
          <a:ln>
            <a:noFill/>
          </a:ln>
        </p:spPr>
      </p:sp>
      <p:sp>
        <p:nvSpPr>
          <p:cNvPr id="305" name="Google Shape;305;p52"/>
          <p:cNvSpPr/>
          <p:nvPr>
            <p:ph idx="4" type="pic"/>
          </p:nvPr>
        </p:nvSpPr>
        <p:spPr>
          <a:xfrm>
            <a:off x="6094638" y="3429000"/>
            <a:ext cx="6097500" cy="3429000"/>
          </a:xfrm>
          <a:prstGeom prst="rect">
            <a:avLst/>
          </a:prstGeom>
          <a:solidFill>
            <a:srgbClr val="D8D8D8"/>
          </a:solidFill>
          <a:ln>
            <a:noFill/>
          </a:ln>
        </p:spPr>
      </p:sp>
      <p:sp>
        <p:nvSpPr>
          <p:cNvPr id="306" name="Google Shape;306;p52"/>
          <p:cNvSpPr/>
          <p:nvPr>
            <p:ph idx="5" type="pic"/>
          </p:nvPr>
        </p:nvSpPr>
        <p:spPr>
          <a:xfrm>
            <a:off x="4211655" y="4751918"/>
            <a:ext cx="1024200" cy="1024200"/>
          </a:xfrm>
          <a:prstGeom prst="ellipse">
            <a:avLst/>
          </a:prstGeom>
          <a:solidFill>
            <a:srgbClr val="D8D8D8"/>
          </a:solidFill>
          <a:ln cap="flat" cmpd="sng" w="9525">
            <a:solidFill>
              <a:schemeClr val="lt1"/>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3" name="Shape 43"/>
        <p:cNvGrpSpPr/>
        <p:nvPr/>
      </p:nvGrpSpPr>
      <p:grpSpPr>
        <a:xfrm>
          <a:off x="0" y="0"/>
          <a:ext cx="0" cy="0"/>
          <a:chOff x="0" y="0"/>
          <a:chExt cx="0" cy="0"/>
        </a:xfrm>
      </p:grpSpPr>
      <p:sp>
        <p:nvSpPr>
          <p:cNvPr id="44" name="Google Shape;44;p7"/>
          <p:cNvSpPr/>
          <p:nvPr/>
        </p:nvSpPr>
        <p:spPr>
          <a:xfrm>
            <a:off x="4380089" y="3533422"/>
            <a:ext cx="7811911" cy="33245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7"/>
          <p:cNvSpPr txBox="1"/>
          <p:nvPr>
            <p:ph type="ctrTitle"/>
          </p:nvPr>
        </p:nvSpPr>
        <p:spPr>
          <a:xfrm>
            <a:off x="1178011" y="2133457"/>
            <a:ext cx="4683853" cy="94742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A0029"/>
              </a:buClr>
              <a:buSzPts val="3600"/>
              <a:buFont typeface="Arial"/>
              <a:buNone/>
              <a:defRPr b="1" i="0" sz="36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7"/>
          <p:cNvSpPr txBox="1"/>
          <p:nvPr>
            <p:ph idx="1" type="subTitle"/>
          </p:nvPr>
        </p:nvSpPr>
        <p:spPr>
          <a:xfrm>
            <a:off x="1178011" y="3896391"/>
            <a:ext cx="3692163" cy="33834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3F3F3F"/>
              </a:buClr>
              <a:buSzPts val="2000"/>
              <a:buFont typeface="Arial"/>
              <a:buNone/>
              <a:defRPr b="0" i="0" sz="20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47" name="Google Shape;47;p7"/>
          <p:cNvSpPr txBox="1"/>
          <p:nvPr/>
        </p:nvSpPr>
        <p:spPr>
          <a:xfrm>
            <a:off x="1405611" y="237312"/>
            <a:ext cx="4456253" cy="307447"/>
          </a:xfrm>
          <a:prstGeom prst="rect">
            <a:avLst/>
          </a:prstGeom>
          <a:noFill/>
          <a:ln>
            <a:noFill/>
          </a:ln>
        </p:spPr>
        <p:txBody>
          <a:bodyPr anchorCtr="0" anchor="t" bIns="36000" lIns="0" spcFirstLastPara="1" rIns="144000" wrap="square" tIns="36000">
            <a:spAutoFit/>
          </a:bodyPr>
          <a:lstStyle/>
          <a:p>
            <a:pPr indent="0" lvl="0" marL="0" marR="0" rtl="0" algn="l">
              <a:lnSpc>
                <a:spcPct val="120000"/>
              </a:lnSpc>
              <a:spcBef>
                <a:spcPts val="0"/>
              </a:spcBef>
              <a:spcAft>
                <a:spcPts val="0"/>
              </a:spcAft>
              <a:buNone/>
            </a:pPr>
            <a:r>
              <a:rPr b="0" lang="en-US" sz="1400">
                <a:solidFill>
                  <a:srgbClr val="3F3F3F"/>
                </a:solidFill>
                <a:latin typeface="Arial"/>
                <a:ea typeface="Arial"/>
                <a:cs typeface="Arial"/>
                <a:sym typeface="Arial"/>
              </a:rPr>
              <a:t>TRUNG TÂM KHÔNG GIAN MẠNG VIETTEL</a:t>
            </a:r>
            <a:endParaRPr/>
          </a:p>
        </p:txBody>
      </p:sp>
      <p:sp>
        <p:nvSpPr>
          <p:cNvPr id="48" name="Google Shape;48;p7"/>
          <p:cNvSpPr txBox="1"/>
          <p:nvPr/>
        </p:nvSpPr>
        <p:spPr>
          <a:xfrm>
            <a:off x="1178011" y="6143410"/>
            <a:ext cx="2022389" cy="312601"/>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rgbClr val="3F3F3F"/>
              </a:buClr>
              <a:buSzPct val="100000"/>
              <a:buFont typeface="Arial"/>
              <a:buNone/>
            </a:pPr>
            <a:r>
              <a:rPr b="0" i="0" lang="en-US" sz="1600">
                <a:solidFill>
                  <a:srgbClr val="3F3F3F"/>
                </a:solidFill>
                <a:latin typeface="Arial"/>
                <a:ea typeface="Arial"/>
                <a:cs typeface="Arial"/>
                <a:sym typeface="Arial"/>
              </a:rPr>
              <a:t>Ngày…Tháng…Năm</a:t>
            </a:r>
            <a:endParaRPr b="0" i="0" sz="1600">
              <a:solidFill>
                <a:srgbClr val="3F3F3F"/>
              </a:solidFill>
              <a:latin typeface="Arial"/>
              <a:ea typeface="Arial"/>
              <a:cs typeface="Arial"/>
              <a:sym typeface="Arial"/>
            </a:endParaRPr>
          </a:p>
        </p:txBody>
      </p:sp>
      <p:pic>
        <p:nvPicPr>
          <p:cNvPr id="49" name="Google Shape;49;p7"/>
          <p:cNvPicPr preferRelativeResize="0"/>
          <p:nvPr/>
        </p:nvPicPr>
        <p:blipFill rotWithShape="1">
          <a:blip r:embed="rId2">
            <a:alphaModFix/>
          </a:blip>
          <a:srcRect b="0" l="0" r="0" t="0"/>
          <a:stretch/>
        </p:blipFill>
        <p:spPr>
          <a:xfrm>
            <a:off x="6330138" y="1"/>
            <a:ext cx="5861862" cy="5883718"/>
          </a:xfrm>
          <a:prstGeom prst="rect">
            <a:avLst/>
          </a:prstGeom>
          <a:noFill/>
          <a:ln>
            <a:noFill/>
          </a:ln>
        </p:spPr>
      </p:pic>
      <p:pic>
        <p:nvPicPr>
          <p:cNvPr id="50" name="Google Shape;50;p7"/>
          <p:cNvPicPr preferRelativeResize="0"/>
          <p:nvPr/>
        </p:nvPicPr>
        <p:blipFill rotWithShape="1">
          <a:blip r:embed="rId3">
            <a:alphaModFix/>
          </a:blip>
          <a:srcRect b="0" l="0" r="0" t="0"/>
          <a:stretch/>
        </p:blipFill>
        <p:spPr>
          <a:xfrm>
            <a:off x="10786389" y="237312"/>
            <a:ext cx="1141766" cy="3949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Image">
  <p:cSld name="Product Image">
    <p:spTree>
      <p:nvGrpSpPr>
        <p:cNvPr id="307" name="Shape 307"/>
        <p:cNvGrpSpPr/>
        <p:nvPr/>
      </p:nvGrpSpPr>
      <p:grpSpPr>
        <a:xfrm>
          <a:off x="0" y="0"/>
          <a:ext cx="0" cy="0"/>
          <a:chOff x="0" y="0"/>
          <a:chExt cx="0" cy="0"/>
        </a:xfrm>
      </p:grpSpPr>
      <p:sp>
        <p:nvSpPr>
          <p:cNvPr id="308" name="Google Shape;308;p53"/>
          <p:cNvSpPr/>
          <p:nvPr>
            <p:ph idx="2" type="pic"/>
          </p:nvPr>
        </p:nvSpPr>
        <p:spPr>
          <a:xfrm>
            <a:off x="876300" y="1152569"/>
            <a:ext cx="3794700" cy="2377500"/>
          </a:xfrm>
          <a:prstGeom prst="rect">
            <a:avLst/>
          </a:prstGeom>
          <a:solidFill>
            <a:srgbClr val="D8D8D8"/>
          </a:solidFill>
          <a:ln>
            <a:noFill/>
          </a:ln>
        </p:spPr>
      </p:sp>
      <p:sp>
        <p:nvSpPr>
          <p:cNvPr id="309" name="Google Shape;309;p53"/>
          <p:cNvSpPr/>
          <p:nvPr>
            <p:ph idx="3" type="pic"/>
          </p:nvPr>
        </p:nvSpPr>
        <p:spPr>
          <a:xfrm>
            <a:off x="876300" y="3709878"/>
            <a:ext cx="3794700" cy="2377500"/>
          </a:xfrm>
          <a:prstGeom prst="rect">
            <a:avLst/>
          </a:prstGeom>
          <a:solidFill>
            <a:srgbClr val="D8D8D8"/>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Image #2">
  <p:cSld name="Product Image #2">
    <p:spTree>
      <p:nvGrpSpPr>
        <p:cNvPr id="310" name="Shape 310"/>
        <p:cNvGrpSpPr/>
        <p:nvPr/>
      </p:nvGrpSpPr>
      <p:grpSpPr>
        <a:xfrm>
          <a:off x="0" y="0"/>
          <a:ext cx="0" cy="0"/>
          <a:chOff x="0" y="0"/>
          <a:chExt cx="0" cy="0"/>
        </a:xfrm>
      </p:grpSpPr>
      <p:sp>
        <p:nvSpPr>
          <p:cNvPr id="311" name="Google Shape;311;p54"/>
          <p:cNvSpPr/>
          <p:nvPr>
            <p:ph idx="2" type="pic"/>
          </p:nvPr>
        </p:nvSpPr>
        <p:spPr>
          <a:xfrm>
            <a:off x="0" y="0"/>
            <a:ext cx="12192000" cy="3429000"/>
          </a:xfrm>
          <a:prstGeom prst="rect">
            <a:avLst/>
          </a:prstGeom>
          <a:solidFill>
            <a:srgbClr val="D8D8D8"/>
          </a:solidFill>
          <a:ln>
            <a:noFill/>
          </a:ln>
        </p:spPr>
      </p:sp>
      <p:sp>
        <p:nvSpPr>
          <p:cNvPr id="312" name="Google Shape;312;p54"/>
          <p:cNvSpPr/>
          <p:nvPr>
            <p:ph idx="3" type="pic"/>
          </p:nvPr>
        </p:nvSpPr>
        <p:spPr>
          <a:xfrm>
            <a:off x="1115863" y="3426874"/>
            <a:ext cx="2469000" cy="1508700"/>
          </a:xfrm>
          <a:prstGeom prst="rect">
            <a:avLst/>
          </a:prstGeom>
          <a:solidFill>
            <a:srgbClr val="D8D8D8"/>
          </a:solidFill>
          <a:ln>
            <a:noFill/>
          </a:ln>
        </p:spPr>
      </p:sp>
      <p:sp>
        <p:nvSpPr>
          <p:cNvPr id="313" name="Google Shape;313;p54"/>
          <p:cNvSpPr/>
          <p:nvPr>
            <p:ph idx="4" type="pic"/>
          </p:nvPr>
        </p:nvSpPr>
        <p:spPr>
          <a:xfrm>
            <a:off x="3607560" y="3426874"/>
            <a:ext cx="2469000" cy="1508700"/>
          </a:xfrm>
          <a:prstGeom prst="rect">
            <a:avLst/>
          </a:prstGeom>
          <a:solidFill>
            <a:srgbClr val="D8D8D8"/>
          </a:solidFill>
          <a:ln>
            <a:noFill/>
          </a:ln>
        </p:spPr>
      </p:sp>
      <p:sp>
        <p:nvSpPr>
          <p:cNvPr id="314" name="Google Shape;314;p54"/>
          <p:cNvSpPr/>
          <p:nvPr>
            <p:ph idx="5" type="pic"/>
          </p:nvPr>
        </p:nvSpPr>
        <p:spPr>
          <a:xfrm>
            <a:off x="6109447" y="3426874"/>
            <a:ext cx="2469000" cy="1508700"/>
          </a:xfrm>
          <a:prstGeom prst="rect">
            <a:avLst/>
          </a:prstGeom>
          <a:solidFill>
            <a:srgbClr val="D8D8D8"/>
          </a:solidFill>
          <a:ln>
            <a:noFill/>
          </a:ln>
        </p:spPr>
      </p:sp>
      <p:sp>
        <p:nvSpPr>
          <p:cNvPr id="315" name="Google Shape;315;p54"/>
          <p:cNvSpPr/>
          <p:nvPr>
            <p:ph idx="6" type="pic"/>
          </p:nvPr>
        </p:nvSpPr>
        <p:spPr>
          <a:xfrm>
            <a:off x="8601144" y="3426874"/>
            <a:ext cx="2469000" cy="1508700"/>
          </a:xfrm>
          <a:prstGeom prst="rect">
            <a:avLst/>
          </a:prstGeom>
          <a:solidFill>
            <a:srgbClr val="D8D8D8"/>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ular Image">
  <p:cSld name="Circular Image">
    <p:spTree>
      <p:nvGrpSpPr>
        <p:cNvPr id="316" name="Shape 316"/>
        <p:cNvGrpSpPr/>
        <p:nvPr/>
      </p:nvGrpSpPr>
      <p:grpSpPr>
        <a:xfrm>
          <a:off x="0" y="0"/>
          <a:ext cx="0" cy="0"/>
          <a:chOff x="0" y="0"/>
          <a:chExt cx="0" cy="0"/>
        </a:xfrm>
      </p:grpSpPr>
      <p:sp>
        <p:nvSpPr>
          <p:cNvPr id="317" name="Google Shape;317;p55"/>
          <p:cNvSpPr/>
          <p:nvPr>
            <p:ph idx="2" type="pic"/>
          </p:nvPr>
        </p:nvSpPr>
        <p:spPr>
          <a:xfrm>
            <a:off x="1039818" y="4831389"/>
            <a:ext cx="841200" cy="841200"/>
          </a:xfrm>
          <a:prstGeom prst="ellipse">
            <a:avLst/>
          </a:prstGeom>
          <a:solidFill>
            <a:srgbClr val="D8D8D8"/>
          </a:solidFill>
          <a:ln>
            <a:noFill/>
          </a:ln>
        </p:spPr>
      </p:sp>
      <p:sp>
        <p:nvSpPr>
          <p:cNvPr id="318" name="Google Shape;318;p55"/>
          <p:cNvSpPr/>
          <p:nvPr>
            <p:ph idx="3" type="pic"/>
          </p:nvPr>
        </p:nvSpPr>
        <p:spPr>
          <a:xfrm>
            <a:off x="3355744" y="4831389"/>
            <a:ext cx="841200" cy="841200"/>
          </a:xfrm>
          <a:prstGeom prst="ellipse">
            <a:avLst/>
          </a:prstGeom>
          <a:solidFill>
            <a:srgbClr val="D8D8D8"/>
          </a:solidFill>
          <a:ln>
            <a:noFill/>
          </a:ln>
        </p:spPr>
      </p:sp>
      <p:sp>
        <p:nvSpPr>
          <p:cNvPr id="319" name="Google Shape;319;p55"/>
          <p:cNvSpPr/>
          <p:nvPr>
            <p:ph idx="4" type="pic"/>
          </p:nvPr>
        </p:nvSpPr>
        <p:spPr>
          <a:xfrm>
            <a:off x="5679082" y="4812516"/>
            <a:ext cx="841200" cy="841200"/>
          </a:xfrm>
          <a:prstGeom prst="ellipse">
            <a:avLst/>
          </a:prstGeom>
          <a:solidFill>
            <a:srgbClr val="D8D8D8"/>
          </a:solidFill>
          <a:ln>
            <a:noFill/>
          </a:ln>
        </p:spPr>
      </p:sp>
      <p:sp>
        <p:nvSpPr>
          <p:cNvPr id="320" name="Google Shape;320;p55"/>
          <p:cNvSpPr/>
          <p:nvPr>
            <p:ph idx="5" type="pic"/>
          </p:nvPr>
        </p:nvSpPr>
        <p:spPr>
          <a:xfrm>
            <a:off x="7995933" y="4831389"/>
            <a:ext cx="841200" cy="841200"/>
          </a:xfrm>
          <a:prstGeom prst="ellipse">
            <a:avLst/>
          </a:prstGeom>
          <a:solidFill>
            <a:srgbClr val="D8D8D8"/>
          </a:solidFill>
          <a:ln>
            <a:noFill/>
          </a:ln>
        </p:spPr>
      </p:sp>
      <p:sp>
        <p:nvSpPr>
          <p:cNvPr id="321" name="Google Shape;321;p55"/>
          <p:cNvSpPr/>
          <p:nvPr>
            <p:ph idx="6" type="pic"/>
          </p:nvPr>
        </p:nvSpPr>
        <p:spPr>
          <a:xfrm>
            <a:off x="10307227" y="4831389"/>
            <a:ext cx="841200" cy="841200"/>
          </a:xfrm>
          <a:prstGeom prst="ellipse">
            <a:avLst/>
          </a:prstGeom>
          <a:solidFill>
            <a:srgbClr val="D8D8D8"/>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ular &amp; Box image">
  <p:cSld name="Circular &amp; Box image">
    <p:spTree>
      <p:nvGrpSpPr>
        <p:cNvPr id="322" name="Shape 322"/>
        <p:cNvGrpSpPr/>
        <p:nvPr/>
      </p:nvGrpSpPr>
      <p:grpSpPr>
        <a:xfrm>
          <a:off x="0" y="0"/>
          <a:ext cx="0" cy="0"/>
          <a:chOff x="0" y="0"/>
          <a:chExt cx="0" cy="0"/>
        </a:xfrm>
      </p:grpSpPr>
      <p:sp>
        <p:nvSpPr>
          <p:cNvPr id="323" name="Google Shape;323;p56"/>
          <p:cNvSpPr/>
          <p:nvPr>
            <p:ph idx="2" type="pic"/>
          </p:nvPr>
        </p:nvSpPr>
        <p:spPr>
          <a:xfrm>
            <a:off x="1039818" y="4831389"/>
            <a:ext cx="841200" cy="841200"/>
          </a:xfrm>
          <a:prstGeom prst="ellipse">
            <a:avLst/>
          </a:prstGeom>
          <a:solidFill>
            <a:srgbClr val="D8D8D8"/>
          </a:solidFill>
          <a:ln>
            <a:noFill/>
          </a:ln>
        </p:spPr>
      </p:sp>
      <p:sp>
        <p:nvSpPr>
          <p:cNvPr id="324" name="Google Shape;324;p56"/>
          <p:cNvSpPr/>
          <p:nvPr>
            <p:ph idx="3" type="pic"/>
          </p:nvPr>
        </p:nvSpPr>
        <p:spPr>
          <a:xfrm>
            <a:off x="3355744" y="4831389"/>
            <a:ext cx="841200" cy="841200"/>
          </a:xfrm>
          <a:prstGeom prst="ellipse">
            <a:avLst/>
          </a:prstGeom>
          <a:solidFill>
            <a:srgbClr val="D8D8D8"/>
          </a:solidFill>
          <a:ln>
            <a:noFill/>
          </a:ln>
        </p:spPr>
      </p:sp>
      <p:sp>
        <p:nvSpPr>
          <p:cNvPr id="325" name="Google Shape;325;p56"/>
          <p:cNvSpPr/>
          <p:nvPr>
            <p:ph idx="4" type="pic"/>
          </p:nvPr>
        </p:nvSpPr>
        <p:spPr>
          <a:xfrm>
            <a:off x="5679082" y="4812516"/>
            <a:ext cx="841200" cy="841200"/>
          </a:xfrm>
          <a:prstGeom prst="ellipse">
            <a:avLst/>
          </a:prstGeom>
          <a:solidFill>
            <a:srgbClr val="D8D8D8"/>
          </a:solidFill>
          <a:ln>
            <a:noFill/>
          </a:ln>
        </p:spPr>
      </p:sp>
      <p:sp>
        <p:nvSpPr>
          <p:cNvPr id="326" name="Google Shape;326;p56"/>
          <p:cNvSpPr/>
          <p:nvPr>
            <p:ph idx="5" type="pic"/>
          </p:nvPr>
        </p:nvSpPr>
        <p:spPr>
          <a:xfrm>
            <a:off x="7995933" y="4831389"/>
            <a:ext cx="841200" cy="841200"/>
          </a:xfrm>
          <a:prstGeom prst="ellipse">
            <a:avLst/>
          </a:prstGeom>
          <a:solidFill>
            <a:srgbClr val="D8D8D8"/>
          </a:solidFill>
          <a:ln>
            <a:noFill/>
          </a:ln>
        </p:spPr>
      </p:sp>
      <p:sp>
        <p:nvSpPr>
          <p:cNvPr id="327" name="Google Shape;327;p56"/>
          <p:cNvSpPr/>
          <p:nvPr>
            <p:ph idx="6" type="pic"/>
          </p:nvPr>
        </p:nvSpPr>
        <p:spPr>
          <a:xfrm>
            <a:off x="10307227" y="4831389"/>
            <a:ext cx="841200" cy="841200"/>
          </a:xfrm>
          <a:prstGeom prst="ellipse">
            <a:avLst/>
          </a:prstGeom>
          <a:solidFill>
            <a:srgbClr val="D8D8D8"/>
          </a:solidFill>
          <a:ln>
            <a:noFill/>
          </a:ln>
        </p:spPr>
      </p:sp>
      <p:sp>
        <p:nvSpPr>
          <p:cNvPr id="328" name="Google Shape;328;p56"/>
          <p:cNvSpPr/>
          <p:nvPr>
            <p:ph idx="7" type="pic"/>
          </p:nvPr>
        </p:nvSpPr>
        <p:spPr>
          <a:xfrm>
            <a:off x="1003242" y="2416778"/>
            <a:ext cx="914400" cy="914400"/>
          </a:xfrm>
          <a:prstGeom prst="rect">
            <a:avLst/>
          </a:prstGeom>
          <a:solidFill>
            <a:srgbClr val="D8D8D8"/>
          </a:solidFill>
          <a:ln>
            <a:noFill/>
          </a:ln>
        </p:spPr>
      </p:sp>
      <p:sp>
        <p:nvSpPr>
          <p:cNvPr id="329" name="Google Shape;329;p56"/>
          <p:cNvSpPr/>
          <p:nvPr>
            <p:ph idx="8" type="pic"/>
          </p:nvPr>
        </p:nvSpPr>
        <p:spPr>
          <a:xfrm>
            <a:off x="3319168" y="2416778"/>
            <a:ext cx="914400" cy="914400"/>
          </a:xfrm>
          <a:prstGeom prst="rect">
            <a:avLst/>
          </a:prstGeom>
          <a:solidFill>
            <a:srgbClr val="D8D8D8"/>
          </a:solidFill>
          <a:ln>
            <a:noFill/>
          </a:ln>
        </p:spPr>
      </p:sp>
      <p:sp>
        <p:nvSpPr>
          <p:cNvPr id="330" name="Google Shape;330;p56"/>
          <p:cNvSpPr/>
          <p:nvPr>
            <p:ph idx="9" type="pic"/>
          </p:nvPr>
        </p:nvSpPr>
        <p:spPr>
          <a:xfrm>
            <a:off x="5642506" y="2416177"/>
            <a:ext cx="914400" cy="914400"/>
          </a:xfrm>
          <a:prstGeom prst="rect">
            <a:avLst/>
          </a:prstGeom>
          <a:solidFill>
            <a:srgbClr val="D8D8D8"/>
          </a:solidFill>
          <a:ln>
            <a:noFill/>
          </a:ln>
        </p:spPr>
      </p:sp>
      <p:sp>
        <p:nvSpPr>
          <p:cNvPr id="331" name="Google Shape;331;p56"/>
          <p:cNvSpPr/>
          <p:nvPr>
            <p:ph idx="13" type="pic"/>
          </p:nvPr>
        </p:nvSpPr>
        <p:spPr>
          <a:xfrm>
            <a:off x="7958432" y="2416177"/>
            <a:ext cx="914400" cy="914400"/>
          </a:xfrm>
          <a:prstGeom prst="rect">
            <a:avLst/>
          </a:prstGeom>
          <a:solidFill>
            <a:srgbClr val="D8D8D8"/>
          </a:solidFill>
          <a:ln>
            <a:noFill/>
          </a:ln>
        </p:spPr>
      </p:sp>
      <p:sp>
        <p:nvSpPr>
          <p:cNvPr id="332" name="Google Shape;332;p56"/>
          <p:cNvSpPr/>
          <p:nvPr>
            <p:ph idx="14" type="pic"/>
          </p:nvPr>
        </p:nvSpPr>
        <p:spPr>
          <a:xfrm>
            <a:off x="10281770" y="2416177"/>
            <a:ext cx="914400" cy="914400"/>
          </a:xfrm>
          <a:prstGeom prst="rect">
            <a:avLst/>
          </a:prstGeom>
          <a:solidFill>
            <a:srgbClr val="D8D8D8"/>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Image">
  <p:cSld name="Header Image">
    <p:spTree>
      <p:nvGrpSpPr>
        <p:cNvPr id="333" name="Shape 333"/>
        <p:cNvGrpSpPr/>
        <p:nvPr/>
      </p:nvGrpSpPr>
      <p:grpSpPr>
        <a:xfrm>
          <a:off x="0" y="0"/>
          <a:ext cx="0" cy="0"/>
          <a:chOff x="0" y="0"/>
          <a:chExt cx="0" cy="0"/>
        </a:xfrm>
      </p:grpSpPr>
      <p:sp>
        <p:nvSpPr>
          <p:cNvPr id="334" name="Google Shape;334;p57"/>
          <p:cNvSpPr/>
          <p:nvPr>
            <p:ph idx="2" type="pic"/>
          </p:nvPr>
        </p:nvSpPr>
        <p:spPr>
          <a:xfrm>
            <a:off x="0" y="0"/>
            <a:ext cx="12192000" cy="3429000"/>
          </a:xfrm>
          <a:prstGeom prst="rect">
            <a:avLst/>
          </a:prstGeom>
          <a:solidFill>
            <a:srgbClr val="D8D8D8"/>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Image's">
  <p:cSld name="iPhone Image's">
    <p:spTree>
      <p:nvGrpSpPr>
        <p:cNvPr id="335" name="Shape 335"/>
        <p:cNvGrpSpPr/>
        <p:nvPr/>
      </p:nvGrpSpPr>
      <p:grpSpPr>
        <a:xfrm>
          <a:off x="0" y="0"/>
          <a:ext cx="0" cy="0"/>
          <a:chOff x="0" y="0"/>
          <a:chExt cx="0" cy="0"/>
        </a:xfrm>
      </p:grpSpPr>
      <p:sp>
        <p:nvSpPr>
          <p:cNvPr id="336" name="Google Shape;336;p58"/>
          <p:cNvSpPr/>
          <p:nvPr>
            <p:ph idx="2" type="pic"/>
          </p:nvPr>
        </p:nvSpPr>
        <p:spPr>
          <a:xfrm>
            <a:off x="2136447" y="1457325"/>
            <a:ext cx="2031900" cy="1392300"/>
          </a:xfrm>
          <a:prstGeom prst="rect">
            <a:avLst/>
          </a:prstGeom>
          <a:solidFill>
            <a:srgbClr val="D8D8D8"/>
          </a:solidFill>
          <a:ln>
            <a:noFill/>
          </a:ln>
        </p:spPr>
      </p:sp>
      <p:sp>
        <p:nvSpPr>
          <p:cNvPr id="337" name="Google Shape;337;p58"/>
          <p:cNvSpPr/>
          <p:nvPr>
            <p:ph idx="3" type="pic"/>
          </p:nvPr>
        </p:nvSpPr>
        <p:spPr>
          <a:xfrm>
            <a:off x="5081665" y="1457325"/>
            <a:ext cx="2031900" cy="1392300"/>
          </a:xfrm>
          <a:prstGeom prst="rect">
            <a:avLst/>
          </a:prstGeom>
          <a:solidFill>
            <a:srgbClr val="D8D8D8"/>
          </a:solidFill>
          <a:ln>
            <a:noFill/>
          </a:ln>
        </p:spPr>
      </p:sp>
      <p:sp>
        <p:nvSpPr>
          <p:cNvPr id="338" name="Google Shape;338;p58"/>
          <p:cNvSpPr/>
          <p:nvPr>
            <p:ph idx="4" type="pic"/>
          </p:nvPr>
        </p:nvSpPr>
        <p:spPr>
          <a:xfrm>
            <a:off x="8026883" y="1457325"/>
            <a:ext cx="2031900" cy="1392300"/>
          </a:xfrm>
          <a:prstGeom prst="rect">
            <a:avLst/>
          </a:prstGeom>
          <a:solidFill>
            <a:srgbClr val="D8D8D8"/>
          </a:solidFill>
          <a:ln>
            <a:noFill/>
          </a:ln>
        </p:spPr>
      </p:sp>
      <p:sp>
        <p:nvSpPr>
          <p:cNvPr id="339" name="Google Shape;339;p58"/>
          <p:cNvSpPr/>
          <p:nvPr>
            <p:ph idx="5" type="pic"/>
          </p:nvPr>
        </p:nvSpPr>
        <p:spPr>
          <a:xfrm>
            <a:off x="2199947" y="2971800"/>
            <a:ext cx="914400" cy="914400"/>
          </a:xfrm>
          <a:prstGeom prst="rect">
            <a:avLst/>
          </a:prstGeom>
          <a:solidFill>
            <a:srgbClr val="D8D8D8"/>
          </a:solidFill>
          <a:ln>
            <a:noFill/>
          </a:ln>
        </p:spPr>
      </p:sp>
      <p:sp>
        <p:nvSpPr>
          <p:cNvPr id="340" name="Google Shape;340;p58"/>
          <p:cNvSpPr/>
          <p:nvPr>
            <p:ph idx="6" type="pic"/>
          </p:nvPr>
        </p:nvSpPr>
        <p:spPr>
          <a:xfrm>
            <a:off x="3184197" y="2971800"/>
            <a:ext cx="914400" cy="914400"/>
          </a:xfrm>
          <a:prstGeom prst="rect">
            <a:avLst/>
          </a:prstGeom>
          <a:solidFill>
            <a:srgbClr val="D8D8D8"/>
          </a:solidFill>
          <a:ln>
            <a:noFill/>
          </a:ln>
        </p:spPr>
      </p:sp>
      <p:sp>
        <p:nvSpPr>
          <p:cNvPr id="341" name="Google Shape;341;p58"/>
          <p:cNvSpPr/>
          <p:nvPr>
            <p:ph idx="7" type="pic"/>
          </p:nvPr>
        </p:nvSpPr>
        <p:spPr>
          <a:xfrm>
            <a:off x="5145165" y="2971800"/>
            <a:ext cx="914400" cy="914400"/>
          </a:xfrm>
          <a:prstGeom prst="rect">
            <a:avLst/>
          </a:prstGeom>
          <a:solidFill>
            <a:srgbClr val="D8D8D8"/>
          </a:solidFill>
          <a:ln>
            <a:noFill/>
          </a:ln>
        </p:spPr>
      </p:sp>
      <p:sp>
        <p:nvSpPr>
          <p:cNvPr id="342" name="Google Shape;342;p58"/>
          <p:cNvSpPr/>
          <p:nvPr>
            <p:ph idx="8" type="pic"/>
          </p:nvPr>
        </p:nvSpPr>
        <p:spPr>
          <a:xfrm>
            <a:off x="6129415" y="2971800"/>
            <a:ext cx="914400" cy="914400"/>
          </a:xfrm>
          <a:prstGeom prst="rect">
            <a:avLst/>
          </a:prstGeom>
          <a:solidFill>
            <a:srgbClr val="D8D8D8"/>
          </a:solidFill>
          <a:ln>
            <a:noFill/>
          </a:ln>
        </p:spPr>
      </p:sp>
      <p:sp>
        <p:nvSpPr>
          <p:cNvPr id="343" name="Google Shape;343;p58"/>
          <p:cNvSpPr/>
          <p:nvPr>
            <p:ph idx="9" type="pic"/>
          </p:nvPr>
        </p:nvSpPr>
        <p:spPr>
          <a:xfrm>
            <a:off x="8090383" y="2971800"/>
            <a:ext cx="914400" cy="914400"/>
          </a:xfrm>
          <a:prstGeom prst="rect">
            <a:avLst/>
          </a:prstGeom>
          <a:solidFill>
            <a:srgbClr val="D8D8D8"/>
          </a:solidFill>
          <a:ln>
            <a:noFill/>
          </a:ln>
        </p:spPr>
      </p:sp>
      <p:sp>
        <p:nvSpPr>
          <p:cNvPr id="344" name="Google Shape;344;p58"/>
          <p:cNvSpPr/>
          <p:nvPr>
            <p:ph idx="13" type="pic"/>
          </p:nvPr>
        </p:nvSpPr>
        <p:spPr>
          <a:xfrm>
            <a:off x="9074633" y="2971800"/>
            <a:ext cx="914400" cy="914400"/>
          </a:xfrm>
          <a:prstGeom prst="rect">
            <a:avLst/>
          </a:prstGeom>
          <a:solidFill>
            <a:srgbClr val="D8D8D8"/>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45" name="Shape 345"/>
        <p:cNvGrpSpPr/>
        <p:nvPr/>
      </p:nvGrpSpPr>
      <p:grpSpPr>
        <a:xfrm>
          <a:off x="0" y="0"/>
          <a:ext cx="0" cy="0"/>
          <a:chOff x="0" y="0"/>
          <a:chExt cx="0" cy="0"/>
        </a:xfrm>
      </p:grpSpPr>
      <p:pic>
        <p:nvPicPr>
          <p:cNvPr id="346" name="Google Shape;346;p59"/>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347" name="Google Shape;347;p59"/>
          <p:cNvSpPr/>
          <p:nvPr>
            <p:ph idx="2" type="pic"/>
          </p:nvPr>
        </p:nvSpPr>
        <p:spPr>
          <a:xfrm>
            <a:off x="-1" y="977499"/>
            <a:ext cx="5887500" cy="5880600"/>
          </a:xfrm>
          <a:prstGeom prst="rect">
            <a:avLst/>
          </a:prstGeom>
          <a:noFill/>
          <a:ln>
            <a:noFill/>
          </a:ln>
        </p:spPr>
      </p:sp>
      <p:sp>
        <p:nvSpPr>
          <p:cNvPr id="348" name="Google Shape;348;p59"/>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49" name="Google Shape;349;p5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350" name="Shape 350"/>
        <p:cNvGrpSpPr/>
        <p:nvPr/>
      </p:nvGrpSpPr>
      <p:grpSpPr>
        <a:xfrm>
          <a:off x="0" y="0"/>
          <a:ext cx="0" cy="0"/>
          <a:chOff x="0" y="0"/>
          <a:chExt cx="0" cy="0"/>
        </a:xfrm>
      </p:grpSpPr>
      <p:sp>
        <p:nvSpPr>
          <p:cNvPr id="351" name="Google Shape;351;p60"/>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pic>
        <p:nvPicPr>
          <p:cNvPr id="352" name="Google Shape;352;p60"/>
          <p:cNvPicPr preferRelativeResize="0"/>
          <p:nvPr/>
        </p:nvPicPr>
        <p:blipFill rotWithShape="1">
          <a:blip r:embed="rId2">
            <a:alphaModFix/>
          </a:blip>
          <a:srcRect b="0" l="0" r="0" t="0"/>
          <a:stretch/>
        </p:blipFill>
        <p:spPr>
          <a:xfrm>
            <a:off x="0" y="0"/>
            <a:ext cx="12192002" cy="6858000"/>
          </a:xfrm>
          <a:prstGeom prst="rect">
            <a:avLst/>
          </a:prstGeom>
          <a:noFill/>
          <a:ln>
            <a:noFill/>
          </a:ln>
        </p:spPr>
      </p:pic>
      <p:sp>
        <p:nvSpPr>
          <p:cNvPr id="353" name="Google Shape;353;p60"/>
          <p:cNvSpPr/>
          <p:nvPr>
            <p:ph idx="2" type="pic"/>
          </p:nvPr>
        </p:nvSpPr>
        <p:spPr>
          <a:xfrm>
            <a:off x="-1" y="977499"/>
            <a:ext cx="5887500" cy="58806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354" name="Shape 354"/>
        <p:cNvGrpSpPr/>
        <p:nvPr/>
      </p:nvGrpSpPr>
      <p:grpSpPr>
        <a:xfrm>
          <a:off x="0" y="0"/>
          <a:ext cx="0" cy="0"/>
          <a:chOff x="0" y="0"/>
          <a:chExt cx="0" cy="0"/>
        </a:xfrm>
      </p:grpSpPr>
      <p:pic>
        <p:nvPicPr>
          <p:cNvPr id="355" name="Google Shape;355;p61"/>
          <p:cNvPicPr preferRelativeResize="0"/>
          <p:nvPr/>
        </p:nvPicPr>
        <p:blipFill rotWithShape="1">
          <a:blip r:embed="rId2">
            <a:alphaModFix/>
          </a:blip>
          <a:srcRect b="0" l="0" r="0" t="0"/>
          <a:stretch/>
        </p:blipFill>
        <p:spPr>
          <a:xfrm>
            <a:off x="0" y="0"/>
            <a:ext cx="12191997" cy="6858001"/>
          </a:xfrm>
          <a:prstGeom prst="rect">
            <a:avLst/>
          </a:prstGeom>
          <a:noFill/>
          <a:ln>
            <a:noFill/>
          </a:ln>
        </p:spPr>
      </p:pic>
      <p:sp>
        <p:nvSpPr>
          <p:cNvPr id="356" name="Google Shape;356;p61"/>
          <p:cNvSpPr/>
          <p:nvPr>
            <p:ph idx="2" type="pic"/>
          </p:nvPr>
        </p:nvSpPr>
        <p:spPr>
          <a:xfrm>
            <a:off x="927100" y="1179513"/>
            <a:ext cx="3103500" cy="3970200"/>
          </a:xfrm>
          <a:prstGeom prst="roundRect">
            <a:avLst>
              <a:gd fmla="val 8526" name="adj"/>
            </a:avLst>
          </a:prstGeom>
          <a:noFill/>
          <a:ln>
            <a:noFill/>
          </a:ln>
        </p:spPr>
      </p:sp>
      <p:sp>
        <p:nvSpPr>
          <p:cNvPr id="357" name="Google Shape;357;p61"/>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58" name="Google Shape;358;p61"/>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Custom Layout">
  <p:cSld name="57_Custom Layout">
    <p:spTree>
      <p:nvGrpSpPr>
        <p:cNvPr id="359" name="Shape 359"/>
        <p:cNvGrpSpPr/>
        <p:nvPr/>
      </p:nvGrpSpPr>
      <p:grpSpPr>
        <a:xfrm>
          <a:off x="0" y="0"/>
          <a:ext cx="0" cy="0"/>
          <a:chOff x="0" y="0"/>
          <a:chExt cx="0" cy="0"/>
        </a:xfrm>
      </p:grpSpPr>
      <p:sp>
        <p:nvSpPr>
          <p:cNvPr id="360" name="Google Shape;360;p62"/>
          <p:cNvSpPr/>
          <p:nvPr>
            <p:ph idx="2" type="pic"/>
          </p:nvPr>
        </p:nvSpPr>
        <p:spPr>
          <a:xfrm>
            <a:off x="0" y="0"/>
            <a:ext cx="6240900" cy="68580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51" name="Shape 51"/>
        <p:cNvGrpSpPr/>
        <p:nvPr/>
      </p:nvGrpSpPr>
      <p:grpSpPr>
        <a:xfrm>
          <a:off x="0" y="0"/>
          <a:ext cx="0" cy="0"/>
          <a:chOff x="0" y="0"/>
          <a:chExt cx="0" cy="0"/>
        </a:xfrm>
      </p:grpSpPr>
      <p:sp>
        <p:nvSpPr>
          <p:cNvPr id="52" name="Google Shape;52;p8"/>
          <p:cNvSpPr/>
          <p:nvPr/>
        </p:nvSpPr>
        <p:spPr>
          <a:xfrm>
            <a:off x="4380089" y="3533422"/>
            <a:ext cx="7811911" cy="33245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8"/>
          <p:cNvSpPr txBox="1"/>
          <p:nvPr>
            <p:ph type="ctrTitle"/>
          </p:nvPr>
        </p:nvSpPr>
        <p:spPr>
          <a:xfrm>
            <a:off x="1178011" y="2133457"/>
            <a:ext cx="4683853" cy="94742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A0029"/>
              </a:buClr>
              <a:buSzPts val="3600"/>
              <a:buFont typeface="Arial"/>
              <a:buNone/>
              <a:defRPr b="1" i="0" sz="36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8"/>
          <p:cNvSpPr txBox="1"/>
          <p:nvPr>
            <p:ph idx="1" type="subTitle"/>
          </p:nvPr>
        </p:nvSpPr>
        <p:spPr>
          <a:xfrm>
            <a:off x="1178011" y="3896391"/>
            <a:ext cx="3692163" cy="33834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3F3F3F"/>
              </a:buClr>
              <a:buSzPts val="2000"/>
              <a:buFont typeface="Arial"/>
              <a:buNone/>
              <a:defRPr b="0" i="0" sz="20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5" name="Google Shape;55;p8"/>
          <p:cNvSpPr txBox="1"/>
          <p:nvPr/>
        </p:nvSpPr>
        <p:spPr>
          <a:xfrm>
            <a:off x="1405611" y="237312"/>
            <a:ext cx="4456253" cy="307447"/>
          </a:xfrm>
          <a:prstGeom prst="rect">
            <a:avLst/>
          </a:prstGeom>
          <a:noFill/>
          <a:ln>
            <a:noFill/>
          </a:ln>
        </p:spPr>
        <p:txBody>
          <a:bodyPr anchorCtr="0" anchor="t" bIns="36000" lIns="0" spcFirstLastPara="1" rIns="144000" wrap="square" tIns="36000">
            <a:spAutoFit/>
          </a:bodyPr>
          <a:lstStyle/>
          <a:p>
            <a:pPr indent="0" lvl="0" marL="0" marR="0" rtl="0" algn="l">
              <a:lnSpc>
                <a:spcPct val="120000"/>
              </a:lnSpc>
              <a:spcBef>
                <a:spcPts val="0"/>
              </a:spcBef>
              <a:spcAft>
                <a:spcPts val="0"/>
              </a:spcAft>
              <a:buNone/>
            </a:pPr>
            <a:r>
              <a:rPr b="0" lang="en-US" sz="1400">
                <a:solidFill>
                  <a:srgbClr val="3F3F3F"/>
                </a:solidFill>
                <a:latin typeface="Arial"/>
                <a:ea typeface="Arial"/>
                <a:cs typeface="Arial"/>
                <a:sym typeface="Arial"/>
              </a:rPr>
              <a:t>TRUNG TÂM KHÔNG GIAN MẠNG VIETTEL</a:t>
            </a:r>
            <a:endParaRPr/>
          </a:p>
        </p:txBody>
      </p:sp>
      <p:sp>
        <p:nvSpPr>
          <p:cNvPr id="56" name="Google Shape;56;p8"/>
          <p:cNvSpPr txBox="1"/>
          <p:nvPr/>
        </p:nvSpPr>
        <p:spPr>
          <a:xfrm>
            <a:off x="1178011" y="6143410"/>
            <a:ext cx="2022389" cy="312601"/>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rgbClr val="3F3F3F"/>
              </a:buClr>
              <a:buSzPct val="100000"/>
              <a:buFont typeface="Arial"/>
              <a:buNone/>
            </a:pPr>
            <a:r>
              <a:rPr b="0" i="0" lang="en-US" sz="1600">
                <a:solidFill>
                  <a:srgbClr val="3F3F3F"/>
                </a:solidFill>
                <a:latin typeface="Arial"/>
                <a:ea typeface="Arial"/>
                <a:cs typeface="Arial"/>
                <a:sym typeface="Arial"/>
              </a:rPr>
              <a:t>Ngày…Tháng…Năm</a:t>
            </a:r>
            <a:endParaRPr b="0" i="0" sz="1600">
              <a:solidFill>
                <a:srgbClr val="3F3F3F"/>
              </a:solidFill>
              <a:latin typeface="Arial"/>
              <a:ea typeface="Arial"/>
              <a:cs typeface="Arial"/>
              <a:sym typeface="Arial"/>
            </a:endParaRPr>
          </a:p>
        </p:txBody>
      </p:sp>
      <p:pic>
        <p:nvPicPr>
          <p:cNvPr id="57" name="Google Shape;57;p8"/>
          <p:cNvPicPr preferRelativeResize="0"/>
          <p:nvPr/>
        </p:nvPicPr>
        <p:blipFill rotWithShape="1">
          <a:blip r:embed="rId2">
            <a:alphaModFix/>
          </a:blip>
          <a:srcRect b="0" l="0" r="0" t="0"/>
          <a:stretch/>
        </p:blipFill>
        <p:spPr>
          <a:xfrm>
            <a:off x="6330138" y="0"/>
            <a:ext cx="5861862" cy="5879334"/>
          </a:xfrm>
          <a:prstGeom prst="rect">
            <a:avLst/>
          </a:prstGeom>
          <a:noFill/>
          <a:ln>
            <a:noFill/>
          </a:ln>
        </p:spPr>
      </p:pic>
      <p:pic>
        <p:nvPicPr>
          <p:cNvPr id="58" name="Google Shape;58;p8"/>
          <p:cNvPicPr preferRelativeResize="0"/>
          <p:nvPr/>
        </p:nvPicPr>
        <p:blipFill rotWithShape="1">
          <a:blip r:embed="rId3">
            <a:alphaModFix/>
          </a:blip>
          <a:srcRect b="0" l="0" r="0" t="0"/>
          <a:stretch/>
        </p:blipFill>
        <p:spPr>
          <a:xfrm>
            <a:off x="10786389" y="237312"/>
            <a:ext cx="1141766" cy="3949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type="obj">
  <p:cSld name="OBJECT">
    <p:spTree>
      <p:nvGrpSpPr>
        <p:cNvPr id="361" name="Shape 361"/>
        <p:cNvGrpSpPr/>
        <p:nvPr/>
      </p:nvGrpSpPr>
      <p:grpSpPr>
        <a:xfrm>
          <a:off x="0" y="0"/>
          <a:ext cx="0" cy="0"/>
          <a:chOff x="0" y="0"/>
          <a:chExt cx="0" cy="0"/>
        </a:xfrm>
      </p:grpSpPr>
      <p:sp>
        <p:nvSpPr>
          <p:cNvPr id="362" name="Google Shape;362;p63"/>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363" name="Google Shape;363;p63"/>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364" name="Google Shape;364;p63"/>
          <p:cNvSpPr txBox="1"/>
          <p:nvPr>
            <p:ph idx="10" type="dt"/>
          </p:nvPr>
        </p:nvSpPr>
        <p:spPr>
          <a:xfrm>
            <a:off x="0" y="0"/>
            <a:ext cx="0" cy="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365" name="Google Shape;365;p63"/>
          <p:cNvSpPr txBox="1"/>
          <p:nvPr>
            <p:ph idx="11" type="ftr"/>
          </p:nvPr>
        </p:nvSpPr>
        <p:spPr>
          <a:xfrm>
            <a:off x="0" y="0"/>
            <a:ext cx="0" cy="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Lato"/>
                <a:ea typeface="Lato"/>
                <a:cs typeface="Lato"/>
                <a:sym typeface="Lato"/>
              </a:defRPr>
            </a:lvl2pPr>
            <a:lvl3pPr lvl="2" marR="0" rtl="0" algn="l">
              <a:spcBef>
                <a:spcPts val="0"/>
              </a:spcBef>
              <a:spcAft>
                <a:spcPts val="0"/>
              </a:spcAft>
              <a:buSzPts val="1400"/>
              <a:buNone/>
              <a:defRPr b="0" i="0" sz="1800" u="none" cap="none" strike="noStrike">
                <a:solidFill>
                  <a:schemeClr val="dk1"/>
                </a:solidFill>
                <a:latin typeface="Lato"/>
                <a:ea typeface="Lato"/>
                <a:cs typeface="Lato"/>
                <a:sym typeface="Lato"/>
              </a:defRPr>
            </a:lvl3pPr>
            <a:lvl4pPr lvl="3" marR="0" rtl="0" algn="l">
              <a:spcBef>
                <a:spcPts val="0"/>
              </a:spcBef>
              <a:spcAft>
                <a:spcPts val="0"/>
              </a:spcAft>
              <a:buSzPts val="1400"/>
              <a:buNone/>
              <a:defRPr b="0" i="0" sz="1800" u="none" cap="none" strike="noStrike">
                <a:solidFill>
                  <a:schemeClr val="dk1"/>
                </a:solidFill>
                <a:latin typeface="Lato"/>
                <a:ea typeface="Lato"/>
                <a:cs typeface="Lato"/>
                <a:sym typeface="Lato"/>
              </a:defRPr>
            </a:lvl4pPr>
            <a:lvl5pPr lvl="4" marR="0" rtl="0" algn="l">
              <a:spcBef>
                <a:spcPts val="0"/>
              </a:spcBef>
              <a:spcAft>
                <a:spcPts val="0"/>
              </a:spcAft>
              <a:buSzPts val="1400"/>
              <a:buNone/>
              <a:defRPr b="0" i="0" sz="1800" u="none" cap="none" strike="noStrike">
                <a:solidFill>
                  <a:schemeClr val="dk1"/>
                </a:solidFill>
                <a:latin typeface="Lato"/>
                <a:ea typeface="Lato"/>
                <a:cs typeface="Lato"/>
                <a:sym typeface="Lato"/>
              </a:defRPr>
            </a:lvl5pPr>
            <a:lvl6pPr lvl="5" marR="0" rtl="0" algn="l">
              <a:spcBef>
                <a:spcPts val="0"/>
              </a:spcBef>
              <a:spcAft>
                <a:spcPts val="0"/>
              </a:spcAft>
              <a:buSzPts val="1400"/>
              <a:buNone/>
              <a:defRPr b="0" i="0" sz="1800" u="none" cap="none" strike="noStrike">
                <a:solidFill>
                  <a:schemeClr val="dk1"/>
                </a:solidFill>
                <a:latin typeface="Lato"/>
                <a:ea typeface="Lato"/>
                <a:cs typeface="Lato"/>
                <a:sym typeface="Lato"/>
              </a:defRPr>
            </a:lvl6pPr>
            <a:lvl7pPr lvl="6" marR="0" rtl="0" algn="l">
              <a:spcBef>
                <a:spcPts val="0"/>
              </a:spcBef>
              <a:spcAft>
                <a:spcPts val="0"/>
              </a:spcAft>
              <a:buSzPts val="1400"/>
              <a:buNone/>
              <a:defRPr b="0" i="0" sz="1800" u="none" cap="none" strike="noStrike">
                <a:solidFill>
                  <a:schemeClr val="dk1"/>
                </a:solidFill>
                <a:latin typeface="Lato"/>
                <a:ea typeface="Lato"/>
                <a:cs typeface="Lato"/>
                <a:sym typeface="Lato"/>
              </a:defRPr>
            </a:lvl7pPr>
            <a:lvl8pPr lvl="7" marR="0" rtl="0" algn="l">
              <a:spcBef>
                <a:spcPts val="0"/>
              </a:spcBef>
              <a:spcAft>
                <a:spcPts val="0"/>
              </a:spcAft>
              <a:buSzPts val="1400"/>
              <a:buNone/>
              <a:defRPr b="0" i="0" sz="1800" u="none" cap="none" strike="noStrike">
                <a:solidFill>
                  <a:schemeClr val="dk1"/>
                </a:solidFill>
                <a:latin typeface="Lato"/>
                <a:ea typeface="Lato"/>
                <a:cs typeface="Lato"/>
                <a:sym typeface="Lato"/>
              </a:defRPr>
            </a:lvl8pPr>
            <a:lvl9pPr lvl="8" marR="0" rtl="0" algn="l">
              <a:spcBef>
                <a:spcPts val="0"/>
              </a:spcBef>
              <a:spcAft>
                <a:spcPts val="0"/>
              </a:spcAft>
              <a:buSzPts val="1400"/>
              <a:buNone/>
              <a:defRPr b="0" i="0" sz="1800" u="none" cap="none" strike="noStrike">
                <a:solidFill>
                  <a:schemeClr val="dk1"/>
                </a:solidFill>
                <a:latin typeface="Lato"/>
                <a:ea typeface="Lato"/>
                <a:cs typeface="Lato"/>
                <a:sym typeface="Lato"/>
              </a:defRPr>
            </a:lvl9pPr>
          </a:lstStyle>
          <a:p/>
        </p:txBody>
      </p:sp>
      <p:sp>
        <p:nvSpPr>
          <p:cNvPr id="366" name="Google Shape;366;p63"/>
          <p:cNvSpPr txBox="1"/>
          <p:nvPr>
            <p:ph idx="12" type="sldNum"/>
          </p:nvPr>
        </p:nvSpPr>
        <p:spPr>
          <a:xfrm>
            <a:off x="0" y="0"/>
            <a:ext cx="0" cy="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p:cSld name="14_Title and Content">
    <p:spTree>
      <p:nvGrpSpPr>
        <p:cNvPr id="367" name="Shape 367"/>
        <p:cNvGrpSpPr/>
        <p:nvPr/>
      </p:nvGrpSpPr>
      <p:grpSpPr>
        <a:xfrm>
          <a:off x="0" y="0"/>
          <a:ext cx="0" cy="0"/>
          <a:chOff x="0" y="0"/>
          <a:chExt cx="0" cy="0"/>
        </a:xfrm>
      </p:grpSpPr>
      <p:sp>
        <p:nvSpPr>
          <p:cNvPr id="368" name="Google Shape;368;p64"/>
          <p:cNvSpPr/>
          <p:nvPr>
            <p:ph idx="2" type="pic"/>
          </p:nvPr>
        </p:nvSpPr>
        <p:spPr>
          <a:xfrm>
            <a:off x="9027130" y="1972901"/>
            <a:ext cx="2031600" cy="35487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nd Content">
  <p:cSld name="13_Title and Content">
    <p:spTree>
      <p:nvGrpSpPr>
        <p:cNvPr id="369" name="Shape 369"/>
        <p:cNvGrpSpPr/>
        <p:nvPr/>
      </p:nvGrpSpPr>
      <p:grpSpPr>
        <a:xfrm>
          <a:off x="0" y="0"/>
          <a:ext cx="0" cy="0"/>
          <a:chOff x="0" y="0"/>
          <a:chExt cx="0" cy="0"/>
        </a:xfrm>
      </p:grpSpPr>
      <p:sp>
        <p:nvSpPr>
          <p:cNvPr id="370" name="Google Shape;370;p65"/>
          <p:cNvSpPr/>
          <p:nvPr>
            <p:ph idx="2" type="pic"/>
          </p:nvPr>
        </p:nvSpPr>
        <p:spPr>
          <a:xfrm>
            <a:off x="7103770" y="1677295"/>
            <a:ext cx="4424700" cy="4424700"/>
          </a:xfrm>
          <a:prstGeom prst="ellipse">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371" name="Shape 371"/>
        <p:cNvGrpSpPr/>
        <p:nvPr/>
      </p:nvGrpSpPr>
      <p:grpSpPr>
        <a:xfrm>
          <a:off x="0" y="0"/>
          <a:ext cx="0" cy="0"/>
          <a:chOff x="0" y="0"/>
          <a:chExt cx="0" cy="0"/>
        </a:xfrm>
      </p:grpSpPr>
      <p:sp>
        <p:nvSpPr>
          <p:cNvPr id="372" name="Google Shape;372;p66"/>
          <p:cNvSpPr/>
          <p:nvPr>
            <p:ph idx="2" type="pic"/>
          </p:nvPr>
        </p:nvSpPr>
        <p:spPr>
          <a:xfrm>
            <a:off x="1039662" y="2048125"/>
            <a:ext cx="2263200" cy="33330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373" name="Shape 373"/>
        <p:cNvGrpSpPr/>
        <p:nvPr/>
      </p:nvGrpSpPr>
      <p:grpSpPr>
        <a:xfrm>
          <a:off x="0" y="0"/>
          <a:ext cx="0" cy="0"/>
          <a:chOff x="0" y="0"/>
          <a:chExt cx="0" cy="0"/>
        </a:xfrm>
      </p:grpSpPr>
      <p:sp>
        <p:nvSpPr>
          <p:cNvPr id="374" name="Google Shape;374;p67"/>
          <p:cNvSpPr/>
          <p:nvPr>
            <p:ph idx="2" type="pic"/>
          </p:nvPr>
        </p:nvSpPr>
        <p:spPr>
          <a:xfrm>
            <a:off x="1763713" y="2095499"/>
            <a:ext cx="4073400" cy="25320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375" name="Shape 375"/>
        <p:cNvGrpSpPr/>
        <p:nvPr/>
      </p:nvGrpSpPr>
      <p:grpSpPr>
        <a:xfrm>
          <a:off x="0" y="0"/>
          <a:ext cx="0" cy="0"/>
          <a:chOff x="0" y="0"/>
          <a:chExt cx="0" cy="0"/>
        </a:xfrm>
      </p:grpSpPr>
      <p:sp>
        <p:nvSpPr>
          <p:cNvPr id="376" name="Google Shape;376;p68"/>
          <p:cNvSpPr/>
          <p:nvPr/>
        </p:nvSpPr>
        <p:spPr>
          <a:xfrm>
            <a:off x="871538" y="1927225"/>
            <a:ext cx="2959101" cy="3840163"/>
          </a:xfrm>
          <a:custGeom>
            <a:rect b="b" l="l" r="r" t="t"/>
            <a:pathLst>
              <a:path extrusionOk="0" h="753" w="580">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377" name="Google Shape;377;p68"/>
          <p:cNvSpPr/>
          <p:nvPr/>
        </p:nvSpPr>
        <p:spPr>
          <a:xfrm>
            <a:off x="1068388" y="2205038"/>
            <a:ext cx="2565300" cy="3271800"/>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ato"/>
              <a:ea typeface="Lato"/>
              <a:cs typeface="Lato"/>
              <a:sym typeface="Lato"/>
            </a:endParaRPr>
          </a:p>
        </p:txBody>
      </p:sp>
      <p:sp>
        <p:nvSpPr>
          <p:cNvPr id="378" name="Google Shape;378;p68"/>
          <p:cNvSpPr/>
          <p:nvPr>
            <p:ph idx="2" type="pic"/>
          </p:nvPr>
        </p:nvSpPr>
        <p:spPr>
          <a:xfrm>
            <a:off x="1068489" y="2205781"/>
            <a:ext cx="2565900" cy="3271500"/>
          </a:xfrm>
          <a:prstGeom prst="rect">
            <a:avLst/>
          </a:prstGeom>
          <a:noFill/>
          <a:ln>
            <a:noFill/>
          </a:ln>
        </p:spPr>
      </p:sp>
      <p:sp>
        <p:nvSpPr>
          <p:cNvPr id="379" name="Google Shape;379;p68"/>
          <p:cNvSpPr/>
          <p:nvPr>
            <p:ph idx="3" type="pic"/>
          </p:nvPr>
        </p:nvSpPr>
        <p:spPr>
          <a:xfrm>
            <a:off x="3201352" y="3350572"/>
            <a:ext cx="1402500" cy="20628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icture slide">
  <p:cSld name="Full picture slide">
    <p:spTree>
      <p:nvGrpSpPr>
        <p:cNvPr id="380" name="Shape 380"/>
        <p:cNvGrpSpPr/>
        <p:nvPr/>
      </p:nvGrpSpPr>
      <p:grpSpPr>
        <a:xfrm>
          <a:off x="0" y="0"/>
          <a:ext cx="0" cy="0"/>
          <a:chOff x="0" y="0"/>
          <a:chExt cx="0" cy="0"/>
        </a:xfrm>
      </p:grpSpPr>
      <p:sp>
        <p:nvSpPr>
          <p:cNvPr id="381" name="Google Shape;381;p69"/>
          <p:cNvSpPr/>
          <p:nvPr>
            <p:ph idx="2" type="pic"/>
          </p:nvPr>
        </p:nvSpPr>
        <p:spPr>
          <a:xfrm>
            <a:off x="0" y="0"/>
            <a:ext cx="12192000" cy="6858000"/>
          </a:xfrm>
          <a:prstGeom prst="rect">
            <a:avLst/>
          </a:prstGeom>
          <a:noFill/>
          <a:ln>
            <a:noFill/>
          </a:ln>
        </p:spPr>
      </p:sp>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Default Slide">
  <p:cSld name="13_Default Slide">
    <p:spTree>
      <p:nvGrpSpPr>
        <p:cNvPr id="382" name="Shape 382"/>
        <p:cNvGrpSpPr/>
        <p:nvPr/>
      </p:nvGrpSpPr>
      <p:grpSpPr>
        <a:xfrm>
          <a:off x="0" y="0"/>
          <a:ext cx="0" cy="0"/>
          <a:chOff x="0" y="0"/>
          <a:chExt cx="0" cy="0"/>
        </a:xfrm>
      </p:grpSpPr>
      <p:sp>
        <p:nvSpPr>
          <p:cNvPr id="383" name="Google Shape;383;p70"/>
          <p:cNvSpPr/>
          <p:nvPr/>
        </p:nvSpPr>
        <p:spPr>
          <a:xfrm>
            <a:off x="11525250" y="373592"/>
            <a:ext cx="293100" cy="29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84" name="Google Shape;384;p70"/>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lt1"/>
                </a:solidFill>
                <a:latin typeface="Open Sans"/>
                <a:ea typeface="Open Sans"/>
                <a:cs typeface="Open Sans"/>
                <a:sym typeface="Open Sans"/>
              </a:rPr>
              <a:t>‹#›</a:t>
            </a:fld>
            <a:endParaRPr sz="1100" cap="none">
              <a:solidFill>
                <a:schemeClr val="lt1"/>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efault Slide">
  <p:cSld name="15_Default Slide">
    <p:spTree>
      <p:nvGrpSpPr>
        <p:cNvPr id="385" name="Shape 385"/>
        <p:cNvGrpSpPr/>
        <p:nvPr/>
      </p:nvGrpSpPr>
      <p:grpSpPr>
        <a:xfrm>
          <a:off x="0" y="0"/>
          <a:ext cx="0" cy="0"/>
          <a:chOff x="0" y="0"/>
          <a:chExt cx="0" cy="0"/>
        </a:xfrm>
      </p:grpSpPr>
      <p:sp>
        <p:nvSpPr>
          <p:cNvPr id="386" name="Google Shape;386;p71"/>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87" name="Google Shape;387;p71"/>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Default Slide">
  <p:cSld name="17_Default Slide">
    <p:spTree>
      <p:nvGrpSpPr>
        <p:cNvPr id="388" name="Shape 388"/>
        <p:cNvGrpSpPr/>
        <p:nvPr/>
      </p:nvGrpSpPr>
      <p:grpSpPr>
        <a:xfrm>
          <a:off x="0" y="0"/>
          <a:ext cx="0" cy="0"/>
          <a:chOff x="0" y="0"/>
          <a:chExt cx="0" cy="0"/>
        </a:xfrm>
      </p:grpSpPr>
      <p:sp>
        <p:nvSpPr>
          <p:cNvPr id="389" name="Google Shape;389;p72"/>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90" name="Google Shape;390;p72"/>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59" name="Shape 59"/>
        <p:cNvGrpSpPr/>
        <p:nvPr/>
      </p:nvGrpSpPr>
      <p:grpSpPr>
        <a:xfrm>
          <a:off x="0" y="0"/>
          <a:ext cx="0" cy="0"/>
          <a:chOff x="0" y="0"/>
          <a:chExt cx="0" cy="0"/>
        </a:xfrm>
      </p:grpSpPr>
      <p:sp>
        <p:nvSpPr>
          <p:cNvPr id="60" name="Google Shape;60;p9"/>
          <p:cNvSpPr/>
          <p:nvPr/>
        </p:nvSpPr>
        <p:spPr>
          <a:xfrm>
            <a:off x="4380089" y="3533422"/>
            <a:ext cx="7811911" cy="33245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 name="Google Shape;61;p9"/>
          <p:cNvSpPr txBox="1"/>
          <p:nvPr>
            <p:ph type="ctrTitle"/>
          </p:nvPr>
        </p:nvSpPr>
        <p:spPr>
          <a:xfrm>
            <a:off x="1178011" y="2133457"/>
            <a:ext cx="4683853" cy="94742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A0029"/>
              </a:buClr>
              <a:buSzPts val="3600"/>
              <a:buFont typeface="Arial"/>
              <a:buNone/>
              <a:defRPr b="1" i="0" sz="36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subTitle"/>
          </p:nvPr>
        </p:nvSpPr>
        <p:spPr>
          <a:xfrm>
            <a:off x="1178011" y="3896391"/>
            <a:ext cx="3692163" cy="33834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3F3F3F"/>
              </a:buClr>
              <a:buSzPts val="2000"/>
              <a:buFont typeface="Arial"/>
              <a:buNone/>
              <a:defRPr b="0" i="0" sz="20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63" name="Google Shape;63;p9"/>
          <p:cNvSpPr txBox="1"/>
          <p:nvPr/>
        </p:nvSpPr>
        <p:spPr>
          <a:xfrm>
            <a:off x="1405611" y="237312"/>
            <a:ext cx="4456253" cy="307447"/>
          </a:xfrm>
          <a:prstGeom prst="rect">
            <a:avLst/>
          </a:prstGeom>
          <a:noFill/>
          <a:ln>
            <a:noFill/>
          </a:ln>
        </p:spPr>
        <p:txBody>
          <a:bodyPr anchorCtr="0" anchor="t" bIns="36000" lIns="0" spcFirstLastPara="1" rIns="144000" wrap="square" tIns="36000">
            <a:spAutoFit/>
          </a:bodyPr>
          <a:lstStyle/>
          <a:p>
            <a:pPr indent="0" lvl="0" marL="0" marR="0" rtl="0" algn="l">
              <a:lnSpc>
                <a:spcPct val="120000"/>
              </a:lnSpc>
              <a:spcBef>
                <a:spcPts val="0"/>
              </a:spcBef>
              <a:spcAft>
                <a:spcPts val="0"/>
              </a:spcAft>
              <a:buNone/>
            </a:pPr>
            <a:r>
              <a:rPr b="0" lang="en-US" sz="1400">
                <a:solidFill>
                  <a:srgbClr val="3F3F3F"/>
                </a:solidFill>
                <a:latin typeface="Arial"/>
                <a:ea typeface="Arial"/>
                <a:cs typeface="Arial"/>
                <a:sym typeface="Arial"/>
              </a:rPr>
              <a:t>TRUNG TÂM KHÔNG GIAN MẠNG VIETTEL</a:t>
            </a:r>
            <a:endParaRPr/>
          </a:p>
        </p:txBody>
      </p:sp>
      <p:sp>
        <p:nvSpPr>
          <p:cNvPr id="64" name="Google Shape;64;p9"/>
          <p:cNvSpPr txBox="1"/>
          <p:nvPr/>
        </p:nvSpPr>
        <p:spPr>
          <a:xfrm>
            <a:off x="1178011" y="6143410"/>
            <a:ext cx="2022389" cy="312601"/>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rgbClr val="3F3F3F"/>
              </a:buClr>
              <a:buSzPct val="100000"/>
              <a:buFont typeface="Arial"/>
              <a:buNone/>
            </a:pPr>
            <a:r>
              <a:rPr b="0" i="0" lang="en-US" sz="1600">
                <a:solidFill>
                  <a:srgbClr val="3F3F3F"/>
                </a:solidFill>
                <a:latin typeface="Arial"/>
                <a:ea typeface="Arial"/>
                <a:cs typeface="Arial"/>
                <a:sym typeface="Arial"/>
              </a:rPr>
              <a:t>Ngày…Tháng…Năm</a:t>
            </a:r>
            <a:endParaRPr b="0" i="0" sz="1600">
              <a:solidFill>
                <a:srgbClr val="3F3F3F"/>
              </a:solidFill>
              <a:latin typeface="Arial"/>
              <a:ea typeface="Arial"/>
              <a:cs typeface="Arial"/>
              <a:sym typeface="Arial"/>
            </a:endParaRPr>
          </a:p>
        </p:txBody>
      </p:sp>
      <p:pic>
        <p:nvPicPr>
          <p:cNvPr id="65" name="Google Shape;65;p9"/>
          <p:cNvPicPr preferRelativeResize="0"/>
          <p:nvPr/>
        </p:nvPicPr>
        <p:blipFill rotWithShape="1">
          <a:blip r:embed="rId2">
            <a:alphaModFix/>
          </a:blip>
          <a:srcRect b="0" l="0" r="0" t="0"/>
          <a:stretch/>
        </p:blipFill>
        <p:spPr>
          <a:xfrm>
            <a:off x="6330138" y="0"/>
            <a:ext cx="5861862" cy="5879308"/>
          </a:xfrm>
          <a:prstGeom prst="rect">
            <a:avLst/>
          </a:prstGeom>
          <a:noFill/>
          <a:ln>
            <a:noFill/>
          </a:ln>
        </p:spPr>
      </p:pic>
      <p:pic>
        <p:nvPicPr>
          <p:cNvPr id="66" name="Google Shape;66;p9"/>
          <p:cNvPicPr preferRelativeResize="0"/>
          <p:nvPr/>
        </p:nvPicPr>
        <p:blipFill rotWithShape="1">
          <a:blip r:embed="rId3">
            <a:alphaModFix/>
          </a:blip>
          <a:srcRect b="0" l="0" r="0" t="0"/>
          <a:stretch/>
        </p:blipFill>
        <p:spPr>
          <a:xfrm>
            <a:off x="10786389" y="237312"/>
            <a:ext cx="1141766" cy="394950"/>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Default Slide">
  <p:cSld name="21_Default Slide">
    <p:spTree>
      <p:nvGrpSpPr>
        <p:cNvPr id="391" name="Shape 391"/>
        <p:cNvGrpSpPr/>
        <p:nvPr/>
      </p:nvGrpSpPr>
      <p:grpSpPr>
        <a:xfrm>
          <a:off x="0" y="0"/>
          <a:ext cx="0" cy="0"/>
          <a:chOff x="0" y="0"/>
          <a:chExt cx="0" cy="0"/>
        </a:xfrm>
      </p:grpSpPr>
      <p:sp>
        <p:nvSpPr>
          <p:cNvPr id="392" name="Google Shape;392;p73"/>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93" name="Google Shape;393;p73"/>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Default Slide">
  <p:cSld name="22_Default Slide">
    <p:spTree>
      <p:nvGrpSpPr>
        <p:cNvPr id="394" name="Shape 394"/>
        <p:cNvGrpSpPr/>
        <p:nvPr/>
      </p:nvGrpSpPr>
      <p:grpSpPr>
        <a:xfrm>
          <a:off x="0" y="0"/>
          <a:ext cx="0" cy="0"/>
          <a:chOff x="0" y="0"/>
          <a:chExt cx="0" cy="0"/>
        </a:xfrm>
      </p:grpSpPr>
      <p:sp>
        <p:nvSpPr>
          <p:cNvPr id="395" name="Google Shape;395;p74"/>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96" name="Google Shape;396;p74"/>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Default Slide">
  <p:cSld name="24_Default Slide">
    <p:spTree>
      <p:nvGrpSpPr>
        <p:cNvPr id="397" name="Shape 397"/>
        <p:cNvGrpSpPr/>
        <p:nvPr/>
      </p:nvGrpSpPr>
      <p:grpSpPr>
        <a:xfrm>
          <a:off x="0" y="0"/>
          <a:ext cx="0" cy="0"/>
          <a:chOff x="0" y="0"/>
          <a:chExt cx="0" cy="0"/>
        </a:xfrm>
      </p:grpSpPr>
      <p:sp>
        <p:nvSpPr>
          <p:cNvPr id="398" name="Google Shape;398;p75"/>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399" name="Google Shape;399;p75"/>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Default Slide">
  <p:cSld name="27_Default Slide">
    <p:spTree>
      <p:nvGrpSpPr>
        <p:cNvPr id="400" name="Shape 400"/>
        <p:cNvGrpSpPr/>
        <p:nvPr/>
      </p:nvGrpSpPr>
      <p:grpSpPr>
        <a:xfrm>
          <a:off x="0" y="0"/>
          <a:ext cx="0" cy="0"/>
          <a:chOff x="0" y="0"/>
          <a:chExt cx="0" cy="0"/>
        </a:xfrm>
      </p:grpSpPr>
      <p:sp>
        <p:nvSpPr>
          <p:cNvPr id="401" name="Google Shape;401;p76"/>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402" name="Google Shape;402;p76"/>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Default Slide">
  <p:cSld name="29_Default Slide">
    <p:spTree>
      <p:nvGrpSpPr>
        <p:cNvPr id="403" name="Shape 403"/>
        <p:cNvGrpSpPr/>
        <p:nvPr/>
      </p:nvGrpSpPr>
      <p:grpSpPr>
        <a:xfrm>
          <a:off x="0" y="0"/>
          <a:ext cx="0" cy="0"/>
          <a:chOff x="0" y="0"/>
          <a:chExt cx="0" cy="0"/>
        </a:xfrm>
      </p:grpSpPr>
      <p:sp>
        <p:nvSpPr>
          <p:cNvPr id="404" name="Google Shape;404;p77"/>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405" name="Google Shape;405;p77"/>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Default Slide">
  <p:cSld name="30_Default Slide">
    <p:spTree>
      <p:nvGrpSpPr>
        <p:cNvPr id="406" name="Shape 406"/>
        <p:cNvGrpSpPr/>
        <p:nvPr/>
      </p:nvGrpSpPr>
      <p:grpSpPr>
        <a:xfrm>
          <a:off x="0" y="0"/>
          <a:ext cx="0" cy="0"/>
          <a:chOff x="0" y="0"/>
          <a:chExt cx="0" cy="0"/>
        </a:xfrm>
      </p:grpSpPr>
      <p:sp>
        <p:nvSpPr>
          <p:cNvPr id="407" name="Google Shape;407;p78"/>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408" name="Google Shape;408;p78"/>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Default Slide">
  <p:cSld name="31_Default Slide">
    <p:spTree>
      <p:nvGrpSpPr>
        <p:cNvPr id="409" name="Shape 409"/>
        <p:cNvGrpSpPr/>
        <p:nvPr/>
      </p:nvGrpSpPr>
      <p:grpSpPr>
        <a:xfrm>
          <a:off x="0" y="0"/>
          <a:ext cx="0" cy="0"/>
          <a:chOff x="0" y="0"/>
          <a:chExt cx="0" cy="0"/>
        </a:xfrm>
      </p:grpSpPr>
      <p:sp>
        <p:nvSpPr>
          <p:cNvPr id="410" name="Google Shape;410;p79"/>
          <p:cNvSpPr/>
          <p:nvPr/>
        </p:nvSpPr>
        <p:spPr>
          <a:xfrm>
            <a:off x="11525250" y="373592"/>
            <a:ext cx="293100" cy="293100"/>
          </a:xfrm>
          <a:prstGeom prst="ellipse">
            <a:avLst/>
          </a:prstGeom>
          <a:solidFill>
            <a:schemeClr val="accent6"/>
          </a:solidFill>
          <a:ln cap="flat" cmpd="sng" w="12700">
            <a:solidFill>
              <a:srgbClr val="3D41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411" name="Google Shape;411;p79"/>
          <p:cNvSpPr txBox="1"/>
          <p:nvPr/>
        </p:nvSpPr>
        <p:spPr>
          <a:xfrm>
            <a:off x="11487679" y="435532"/>
            <a:ext cx="368400" cy="16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fld id="{00000000-1234-1234-1234-123412341234}" type="slidenum">
              <a:rPr lang="en-US" sz="1100" cap="none">
                <a:solidFill>
                  <a:schemeClr val="dk2"/>
                </a:solidFill>
                <a:latin typeface="Open Sans"/>
                <a:ea typeface="Open Sans"/>
                <a:cs typeface="Open Sans"/>
                <a:sym typeface="Open Sans"/>
              </a:rPr>
              <a:t>‹#›</a:t>
            </a:fld>
            <a:endParaRPr sz="1100" cap="none">
              <a:solidFill>
                <a:schemeClr val="dk2"/>
              </a:solidFill>
              <a:latin typeface="Open Sans"/>
              <a:ea typeface="Open Sans"/>
              <a:cs typeface="Open Sans"/>
              <a:sym typeface="Open Sans"/>
            </a:endParaRPr>
          </a:p>
        </p:txBody>
      </p:sp>
    </p:spTree>
  </p:cSld>
  <p:clrMapOvr>
    <a:masterClrMapping/>
  </p:clrMapOvr>
  <p:extLst>
    <p:ext uri="{DCECCB84-F9BA-43D5-87BE-67443E8EF086}">
      <p15:sldGuideLst>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Two Column">
  <p:cSld name="Table of Contents - Two Column">
    <p:bg>
      <p:bgPr>
        <a:solidFill>
          <a:schemeClr val="lt1"/>
        </a:solidFill>
      </p:bgPr>
    </p:bg>
    <p:spTree>
      <p:nvGrpSpPr>
        <p:cNvPr id="412" name="Shape 412"/>
        <p:cNvGrpSpPr/>
        <p:nvPr/>
      </p:nvGrpSpPr>
      <p:grpSpPr>
        <a:xfrm>
          <a:off x="0" y="0"/>
          <a:ext cx="0" cy="0"/>
          <a:chOff x="0" y="0"/>
          <a:chExt cx="0" cy="0"/>
        </a:xfrm>
      </p:grpSpPr>
      <p:sp>
        <p:nvSpPr>
          <p:cNvPr id="413" name="Google Shape;413;p80"/>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1pPr>
            <a:lvl2pPr lvl="1"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2pPr>
            <a:lvl3pPr lvl="2"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3pPr>
            <a:lvl4pPr lvl="3"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4pPr>
            <a:lvl5pPr lvl="4"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5pPr>
            <a:lvl6pPr lvl="5"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6pPr>
            <a:lvl7pPr lvl="6"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7pPr>
            <a:lvl8pPr lvl="7"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8pPr>
            <a:lvl9pPr lvl="8" marR="0" rtl="0" algn="l">
              <a:lnSpc>
                <a:spcPct val="90000"/>
              </a:lnSpc>
              <a:spcBef>
                <a:spcPts val="0"/>
              </a:spcBef>
              <a:spcAft>
                <a:spcPts val="0"/>
              </a:spcAft>
              <a:buSzPts val="1400"/>
              <a:buNone/>
              <a:defRPr b="0" i="0" sz="4400" u="none" cap="none" strike="noStrike">
                <a:solidFill>
                  <a:schemeClr val="dk1"/>
                </a:solidFill>
                <a:latin typeface="Lato Black"/>
                <a:ea typeface="Lato Black"/>
                <a:cs typeface="Lato Black"/>
                <a:sym typeface="Lato Black"/>
              </a:defRPr>
            </a:lvl9pPr>
          </a:lstStyle>
          <a:p/>
        </p:txBody>
      </p:sp>
      <p:sp>
        <p:nvSpPr>
          <p:cNvPr id="414" name="Google Shape;414;p8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Lato"/>
                <a:ea typeface="Lato"/>
                <a:cs typeface="Lato"/>
                <a:sym typeface="Lato"/>
              </a:defRPr>
            </a:lvl1pPr>
            <a:lvl2pPr indent="0" lvl="1" marL="0" marR="0" rtl="0" algn="l">
              <a:spcBef>
                <a:spcPts val="0"/>
              </a:spcBef>
              <a:spcAft>
                <a:spcPts val="0"/>
              </a:spcAft>
              <a:buNone/>
              <a:defRPr sz="1800">
                <a:solidFill>
                  <a:schemeClr val="dk1"/>
                </a:solidFill>
                <a:latin typeface="Lato"/>
                <a:ea typeface="Lato"/>
                <a:cs typeface="Lato"/>
                <a:sym typeface="Lato"/>
              </a:defRPr>
            </a:lvl2pPr>
            <a:lvl3pPr indent="0" lvl="2" marL="0" marR="0" rtl="0" algn="l">
              <a:spcBef>
                <a:spcPts val="0"/>
              </a:spcBef>
              <a:spcAft>
                <a:spcPts val="0"/>
              </a:spcAft>
              <a:buNone/>
              <a:defRPr sz="1800">
                <a:solidFill>
                  <a:schemeClr val="dk1"/>
                </a:solidFill>
                <a:latin typeface="Lato"/>
                <a:ea typeface="Lato"/>
                <a:cs typeface="Lato"/>
                <a:sym typeface="Lato"/>
              </a:defRPr>
            </a:lvl3pPr>
            <a:lvl4pPr indent="0" lvl="3" marL="0" marR="0" rtl="0" algn="l">
              <a:spcBef>
                <a:spcPts val="0"/>
              </a:spcBef>
              <a:spcAft>
                <a:spcPts val="0"/>
              </a:spcAft>
              <a:buNone/>
              <a:defRPr sz="1800">
                <a:solidFill>
                  <a:schemeClr val="dk1"/>
                </a:solidFill>
                <a:latin typeface="Lato"/>
                <a:ea typeface="Lato"/>
                <a:cs typeface="Lato"/>
                <a:sym typeface="Lato"/>
              </a:defRPr>
            </a:lvl4pPr>
            <a:lvl5pPr indent="0" lvl="4" marL="0" marR="0" rtl="0" algn="l">
              <a:spcBef>
                <a:spcPts val="0"/>
              </a:spcBef>
              <a:spcAft>
                <a:spcPts val="0"/>
              </a:spcAft>
              <a:buNone/>
              <a:defRPr sz="1800">
                <a:solidFill>
                  <a:schemeClr val="dk1"/>
                </a:solidFill>
                <a:latin typeface="Lato"/>
                <a:ea typeface="Lato"/>
                <a:cs typeface="Lato"/>
                <a:sym typeface="Lato"/>
              </a:defRPr>
            </a:lvl5pPr>
            <a:lvl6pPr indent="0" lvl="5" marL="0" marR="0" rtl="0" algn="l">
              <a:spcBef>
                <a:spcPts val="0"/>
              </a:spcBef>
              <a:spcAft>
                <a:spcPts val="0"/>
              </a:spcAft>
              <a:buNone/>
              <a:defRPr sz="1800">
                <a:solidFill>
                  <a:schemeClr val="dk1"/>
                </a:solidFill>
                <a:latin typeface="Lato"/>
                <a:ea typeface="Lato"/>
                <a:cs typeface="Lato"/>
                <a:sym typeface="Lato"/>
              </a:defRPr>
            </a:lvl6pPr>
            <a:lvl7pPr indent="0" lvl="6" marL="0" marR="0" rtl="0" algn="l">
              <a:spcBef>
                <a:spcPts val="0"/>
              </a:spcBef>
              <a:spcAft>
                <a:spcPts val="0"/>
              </a:spcAft>
              <a:buNone/>
              <a:defRPr sz="1800">
                <a:solidFill>
                  <a:schemeClr val="dk1"/>
                </a:solidFill>
                <a:latin typeface="Lato"/>
                <a:ea typeface="Lato"/>
                <a:cs typeface="Lato"/>
                <a:sym typeface="Lato"/>
              </a:defRPr>
            </a:lvl7pPr>
            <a:lvl8pPr indent="0" lvl="7" marL="0" marR="0" rtl="0" algn="l">
              <a:spcBef>
                <a:spcPts val="0"/>
              </a:spcBef>
              <a:spcAft>
                <a:spcPts val="0"/>
              </a:spcAft>
              <a:buNone/>
              <a:defRPr sz="1800">
                <a:solidFill>
                  <a:schemeClr val="dk1"/>
                </a:solidFill>
                <a:latin typeface="Lato"/>
                <a:ea typeface="Lato"/>
                <a:cs typeface="Lato"/>
                <a:sym typeface="Lato"/>
              </a:defRPr>
            </a:lvl8pPr>
            <a:lvl9pPr indent="0" lvl="8" marL="0" marR="0" rtl="0" algn="l">
              <a:spcBef>
                <a:spcPts val="0"/>
              </a:spcBef>
              <a:spcAft>
                <a:spcPts val="0"/>
              </a:spcAft>
              <a:buNone/>
              <a:defRPr sz="1800">
                <a:solidFill>
                  <a:schemeClr val="dk1"/>
                </a:solidFill>
                <a:latin typeface="Lato"/>
                <a:ea typeface="Lato"/>
                <a:cs typeface="Lato"/>
                <a:sym typeface="Lato"/>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415" name="Google Shape;415;p80"/>
          <p:cNvSpPr txBox="1"/>
          <p:nvPr>
            <p:ph idx="1" type="body"/>
          </p:nvPr>
        </p:nvSpPr>
        <p:spPr>
          <a:xfrm>
            <a:off x="356400" y="1720850"/>
            <a:ext cx="11480400" cy="426390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100000"/>
              </a:lnSpc>
              <a:spcBef>
                <a:spcPts val="1700"/>
              </a:spcBef>
              <a:spcAft>
                <a:spcPts val="0"/>
              </a:spcAft>
              <a:buClr>
                <a:srgbClr val="49ACF8"/>
              </a:buClr>
              <a:buSzPts val="1200"/>
              <a:buFont typeface="Calibri"/>
              <a:buChar char="•"/>
              <a:defRPr b="0" i="0" sz="1200" u="none" cap="none" strike="noStrike">
                <a:solidFill>
                  <a:schemeClr val="dk1"/>
                </a:solidFill>
                <a:latin typeface="Lato"/>
                <a:ea typeface="Lato"/>
                <a:cs typeface="Lato"/>
                <a:sym typeface="Lato"/>
              </a:defRPr>
            </a:lvl1pPr>
            <a:lvl2pPr indent="-304800" lvl="1" marL="914400" marR="0" rtl="0" algn="l">
              <a:lnSpc>
                <a:spcPct val="100000"/>
              </a:lnSpc>
              <a:spcBef>
                <a:spcPts val="0"/>
              </a:spcBef>
              <a:spcAft>
                <a:spcPts val="0"/>
              </a:spcAft>
              <a:buClr>
                <a:srgbClr val="49ACF8"/>
              </a:buClr>
              <a:buSzPts val="1200"/>
              <a:buFont typeface="Calibri"/>
              <a:buChar char="–"/>
              <a:defRPr b="0" i="0" sz="1200" u="none" cap="none" strike="noStrike">
                <a:solidFill>
                  <a:schemeClr val="dk1"/>
                </a:solidFill>
                <a:latin typeface="Lato"/>
                <a:ea typeface="Lato"/>
                <a:cs typeface="Lato"/>
                <a:sym typeface="Lato"/>
              </a:defRPr>
            </a:lvl2pPr>
            <a:lvl3pPr indent="-304800" lvl="2" marL="1371600" marR="0" rtl="0" algn="l">
              <a:lnSpc>
                <a:spcPct val="100000"/>
              </a:lnSpc>
              <a:spcBef>
                <a:spcPts val="0"/>
              </a:spcBef>
              <a:spcAft>
                <a:spcPts val="0"/>
              </a:spcAft>
              <a:buClr>
                <a:srgbClr val="49ACF8"/>
              </a:buClr>
              <a:buSzPts val="1200"/>
              <a:buFont typeface="Calibri"/>
              <a:buChar char="–"/>
              <a:defRPr b="0" i="0" sz="1200" u="none" cap="none" strike="noStrike">
                <a:solidFill>
                  <a:schemeClr val="dk1"/>
                </a:solidFill>
                <a:latin typeface="Lato"/>
                <a:ea typeface="Lato"/>
                <a:cs typeface="Lato"/>
                <a:sym typeface="Lato"/>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7"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b="0" l="0" r="0" t="0"/>
          <a:stretch/>
        </p:blipFill>
        <p:spPr>
          <a:xfrm>
            <a:off x="89" y="0"/>
            <a:ext cx="12191911" cy="6857950"/>
          </a:xfrm>
          <a:prstGeom prst="rect">
            <a:avLst/>
          </a:prstGeom>
          <a:noFill/>
          <a:ln>
            <a:noFill/>
          </a:ln>
        </p:spPr>
      </p:pic>
      <p:grpSp>
        <p:nvGrpSpPr>
          <p:cNvPr id="69" name="Google Shape;69;p10"/>
          <p:cNvGrpSpPr/>
          <p:nvPr/>
        </p:nvGrpSpPr>
        <p:grpSpPr>
          <a:xfrm>
            <a:off x="-2" y="16"/>
            <a:ext cx="12191911" cy="6857984"/>
            <a:chOff x="0" y="-250"/>
            <a:chExt cx="9144000" cy="5143525"/>
          </a:xfrm>
        </p:grpSpPr>
        <p:sp>
          <p:nvSpPr>
            <p:cNvPr id="70" name="Google Shape;70;p10"/>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 name="Google Shape;71;p10"/>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72" name="Google Shape;72;p10"/>
          <p:cNvSpPr txBox="1"/>
          <p:nvPr>
            <p:ph type="title"/>
          </p:nvPr>
        </p:nvSpPr>
        <p:spPr>
          <a:xfrm>
            <a:off x="492211" y="950367"/>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EA0029"/>
              </a:buClr>
              <a:buSzPts val="4400"/>
              <a:buFont typeface="Arial"/>
              <a:buNone/>
              <a:defRPr b="1" i="0" sz="44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10"/>
          <p:cNvSpPr txBox="1"/>
          <p:nvPr>
            <p:ph idx="1" type="subTitle"/>
          </p:nvPr>
        </p:nvSpPr>
        <p:spPr>
          <a:xfrm>
            <a:off x="1082508" y="3018807"/>
            <a:ext cx="9144000" cy="16557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7F7F7F"/>
              </a:buClr>
              <a:buSzPts val="1800"/>
              <a:buFont typeface="Calibri"/>
              <a:buAutoNum type="romanUcPeriod"/>
              <a:defRPr b="0" i="0" sz="1800" u="none" cap="none" strike="noStrike">
                <a:solidFill>
                  <a:srgbClr val="7F7F7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74" name="Google Shape;74;p10"/>
          <p:cNvSpPr txBox="1"/>
          <p:nvPr>
            <p:ph idx="2" type="body"/>
          </p:nvPr>
        </p:nvSpPr>
        <p:spPr>
          <a:xfrm>
            <a:off x="1082508" y="2294880"/>
            <a:ext cx="5944800" cy="26337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600"/>
              </a:spcBef>
              <a:spcAft>
                <a:spcPts val="0"/>
              </a:spcAft>
              <a:buClr>
                <a:schemeClr val="dk1"/>
              </a:buClr>
              <a:buSzPts val="24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81000" lvl="2" marL="1371600" marR="0" rtl="0" algn="l">
              <a:lnSpc>
                <a:spcPct val="90000"/>
              </a:lnSpc>
              <a:spcBef>
                <a:spcPts val="0"/>
              </a:spcBef>
              <a:spcAft>
                <a:spcPts val="0"/>
              </a:spcAft>
              <a:buClr>
                <a:schemeClr val="dk1"/>
              </a:buClr>
              <a:buSzPts val="2400"/>
              <a:buFont typeface="Arial"/>
              <a:buChar char="╶"/>
              <a:defRPr b="0" i="0" sz="2000" u="none" cap="none" strike="noStrike">
                <a:solidFill>
                  <a:schemeClr val="dk1"/>
                </a:solidFill>
                <a:latin typeface="Calibri"/>
                <a:ea typeface="Calibri"/>
                <a:cs typeface="Calibri"/>
                <a:sym typeface="Calibri"/>
              </a:defRPr>
            </a:lvl3pPr>
            <a:lvl4pPr indent="-381000" lvl="3" marL="18288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4pPr>
            <a:lvl5pPr indent="-381000" lvl="4" marL="22860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5pPr>
            <a:lvl6pPr indent="-381000" lvl="5" marL="27432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6pPr>
            <a:lvl7pPr indent="-381000" lvl="6" marL="32004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7pPr>
            <a:lvl8pPr indent="-381000" lvl="7" marL="36576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8pPr>
            <a:lvl9pPr indent="-381000" lvl="8" marL="4114800" marR="0" rtl="0" algn="l">
              <a:lnSpc>
                <a:spcPct val="90000"/>
              </a:lnSpc>
              <a:spcBef>
                <a:spcPts val="0"/>
              </a:spcBef>
              <a:spcAft>
                <a:spcPts val="0"/>
              </a:spcAft>
              <a:buClr>
                <a:schemeClr val="dk1"/>
              </a:buClr>
              <a:buSzPts val="2400"/>
              <a:buFont typeface="Arial"/>
              <a:buChar char="╶"/>
              <a:defRPr b="0" i="0" sz="1800" u="none" cap="none" strike="noStrike">
                <a:solidFill>
                  <a:schemeClr val="dk1"/>
                </a:solidFill>
                <a:latin typeface="Calibri"/>
                <a:ea typeface="Calibri"/>
                <a:cs typeface="Calibri"/>
                <a:sym typeface="Calibri"/>
              </a:defRPr>
            </a:lvl9pPr>
          </a:lstStyle>
          <a:p/>
        </p:txBody>
      </p:sp>
      <p:pic>
        <p:nvPicPr>
          <p:cNvPr id="75" name="Google Shape;75;p10"/>
          <p:cNvPicPr preferRelativeResize="0"/>
          <p:nvPr/>
        </p:nvPicPr>
        <p:blipFill rotWithShape="1">
          <a:blip r:embed="rId3">
            <a:alphaModFix/>
          </a:blip>
          <a:srcRect b="0" l="0" r="0" t="0"/>
          <a:stretch/>
        </p:blipFill>
        <p:spPr>
          <a:xfrm>
            <a:off x="401706" y="306583"/>
            <a:ext cx="870502" cy="3372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11"/>
          <p:cNvSpPr txBox="1"/>
          <p:nvPr>
            <p:ph type="title"/>
          </p:nvPr>
        </p:nvSpPr>
        <p:spPr>
          <a:xfrm>
            <a:off x="1178011" y="827683"/>
            <a:ext cx="8204887" cy="67823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EA0029"/>
              </a:buClr>
              <a:buSzPts val="3200"/>
              <a:buFont typeface="Arial"/>
              <a:buNone/>
              <a:defRPr b="1" i="0" sz="3200" u="none" cap="none" strike="noStrike">
                <a:solidFill>
                  <a:srgbClr val="EA00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1"/>
          <p:cNvSpPr txBox="1"/>
          <p:nvPr>
            <p:ph idx="1" type="subTitle"/>
          </p:nvPr>
        </p:nvSpPr>
        <p:spPr>
          <a:xfrm>
            <a:off x="1178012" y="1975176"/>
            <a:ext cx="8672383" cy="290764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F3F3F"/>
              </a:buClr>
              <a:buSzPts val="1400"/>
              <a:buFont typeface="Calibri"/>
              <a:buNone/>
              <a:defRPr b="0" i="0" sz="1400" u="none" cap="none" strike="noStrike">
                <a:solidFill>
                  <a:srgbClr val="3F3F3F"/>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image" Target="../media/image10.png"/><Relationship Id="rId2" Type="http://schemas.openxmlformats.org/officeDocument/2006/relationships/image" Target="../media/image25.png"/><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62" Type="http://schemas.openxmlformats.org/officeDocument/2006/relationships/slideLayout" Target="../slideLayouts/slideLayout74.xml"/><Relationship Id="rId61" Type="http://schemas.openxmlformats.org/officeDocument/2006/relationships/slideLayout" Target="../slideLayouts/slideLayout73.xml"/><Relationship Id="rId20" Type="http://schemas.openxmlformats.org/officeDocument/2006/relationships/slideLayout" Target="../slideLayouts/slideLayout32.xml"/><Relationship Id="rId64" Type="http://schemas.openxmlformats.org/officeDocument/2006/relationships/slideLayout" Target="../slideLayouts/slideLayout76.xml"/><Relationship Id="rId63" Type="http://schemas.openxmlformats.org/officeDocument/2006/relationships/slideLayout" Target="../slideLayouts/slideLayout75.xml"/><Relationship Id="rId22" Type="http://schemas.openxmlformats.org/officeDocument/2006/relationships/slideLayout" Target="../slideLayouts/slideLayout34.xml"/><Relationship Id="rId66" Type="http://schemas.openxmlformats.org/officeDocument/2006/relationships/theme" Target="../theme/theme4.xml"/><Relationship Id="rId21" Type="http://schemas.openxmlformats.org/officeDocument/2006/relationships/slideLayout" Target="../slideLayouts/slideLayout33.xml"/><Relationship Id="rId65" Type="http://schemas.openxmlformats.org/officeDocument/2006/relationships/slideLayout" Target="../slideLayouts/slideLayout77.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60" Type="http://schemas.openxmlformats.org/officeDocument/2006/relationships/slideLayout" Target="../slideLayouts/slideLayout72.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slideLayout" Target="../slideLayouts/slideLayout67.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57" Type="http://schemas.openxmlformats.org/officeDocument/2006/relationships/slideLayout" Target="../slideLayouts/slideLayout69.xml"/><Relationship Id="rId12" Type="http://schemas.openxmlformats.org/officeDocument/2006/relationships/slideLayout" Target="../slideLayouts/slideLayout24.xml"/><Relationship Id="rId56" Type="http://schemas.openxmlformats.org/officeDocument/2006/relationships/slideLayout" Target="../slideLayouts/slideLayout68.xml"/><Relationship Id="rId15" Type="http://schemas.openxmlformats.org/officeDocument/2006/relationships/slideLayout" Target="../slideLayouts/slideLayout27.xml"/><Relationship Id="rId59" Type="http://schemas.openxmlformats.org/officeDocument/2006/relationships/slideLayout" Target="../slideLayouts/slideLayout71.xml"/><Relationship Id="rId14" Type="http://schemas.openxmlformats.org/officeDocument/2006/relationships/slideLayout" Target="../slideLayouts/slideLayout26.xml"/><Relationship Id="rId58" Type="http://schemas.openxmlformats.org/officeDocument/2006/relationships/slideLayout" Target="../slideLayouts/slideLayout7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1">
            <a:alphaModFix/>
          </a:blip>
          <a:srcRect b="0" l="0" r="0" t="0"/>
          <a:stretch/>
        </p:blipFill>
        <p:spPr>
          <a:xfrm>
            <a:off x="7518400" y="4257693"/>
            <a:ext cx="4673600" cy="2600305"/>
          </a:xfrm>
          <a:prstGeom prst="rect">
            <a:avLst/>
          </a:prstGeom>
          <a:noFill/>
          <a:ln>
            <a:noFill/>
          </a:ln>
        </p:spPr>
      </p:pic>
      <p:pic>
        <p:nvPicPr>
          <p:cNvPr id="28" name="Google Shape;28;p4"/>
          <p:cNvPicPr preferRelativeResize="0"/>
          <p:nvPr/>
        </p:nvPicPr>
        <p:blipFill rotWithShape="1">
          <a:blip r:embed="rId2">
            <a:alphaModFix/>
          </a:blip>
          <a:srcRect b="0" l="0" r="0" t="0"/>
          <a:stretch/>
        </p:blipFill>
        <p:spPr>
          <a:xfrm>
            <a:off x="401706" y="306583"/>
            <a:ext cx="870502" cy="337251"/>
          </a:xfrm>
          <a:prstGeom prst="rect">
            <a:avLst/>
          </a:prstGeom>
          <a:noFill/>
          <a:ln>
            <a:noFill/>
          </a:ln>
        </p:spPr>
      </p:pic>
      <p:sp>
        <p:nvSpPr>
          <p:cNvPr id="29" name="Google Shape;29;p4"/>
          <p:cNvSpPr/>
          <p:nvPr/>
        </p:nvSpPr>
        <p:spPr>
          <a:xfrm flipH="1">
            <a:off x="11680804" y="6346803"/>
            <a:ext cx="511196" cy="511196"/>
          </a:xfrm>
          <a:prstGeom prst="round1Rect">
            <a:avLst>
              <a:gd fmla="val 50000" name="adj"/>
            </a:avLst>
          </a:prstGeom>
          <a:solidFill>
            <a:srgbClr val="EA002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 name="Google Shape;30;p4"/>
          <p:cNvSpPr txBox="1"/>
          <p:nvPr/>
        </p:nvSpPr>
        <p:spPr>
          <a:xfrm>
            <a:off x="11703106" y="6444131"/>
            <a:ext cx="545870" cy="3165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i="0" lang="en-US" sz="800" u="none" cap="none" strike="noStrike">
                <a:solidFill>
                  <a:schemeClr val="lt1"/>
                </a:solidFill>
                <a:latin typeface="Open Sans SemiBold"/>
                <a:ea typeface="Open Sans SemiBold"/>
                <a:cs typeface="Open Sans SemiBold"/>
                <a:sym typeface="Open Sans SemiBold"/>
              </a:rPr>
              <a:t>‹#›</a:t>
            </a:fld>
            <a:endParaRPr b="1" i="0" sz="800" u="none" cap="none" strike="noStrike">
              <a:solidFill>
                <a:schemeClr val="lt1"/>
              </a:solidFill>
              <a:latin typeface="Open Sans SemiBold"/>
              <a:ea typeface="Open Sans SemiBold"/>
              <a:cs typeface="Open Sans SemiBold"/>
              <a:sym typeface="Open Sans SemiBold"/>
            </a:endParaRPr>
          </a:p>
        </p:txBody>
      </p:sp>
      <p:sp>
        <p:nvSpPr>
          <p:cNvPr id="31" name="Google Shape;31;p4"/>
          <p:cNvSpPr txBox="1"/>
          <p:nvPr/>
        </p:nvSpPr>
        <p:spPr>
          <a:xfrm>
            <a:off x="6762102" y="6472909"/>
            <a:ext cx="4918701" cy="287762"/>
          </a:xfrm>
          <a:prstGeom prst="rect">
            <a:avLst/>
          </a:prstGeom>
          <a:noFill/>
          <a:ln>
            <a:noFill/>
          </a:ln>
        </p:spPr>
        <p:txBody>
          <a:bodyPr anchorCtr="0" anchor="t" bIns="36000" lIns="0" spcFirstLastPara="1" rIns="216000" wrap="square" tIns="36000">
            <a:spAutoFit/>
          </a:bodyPr>
          <a:lstStyle/>
          <a:p>
            <a:pPr indent="0" lvl="0" marL="0" marR="0" rtl="0" algn="r">
              <a:lnSpc>
                <a:spcPct val="130000"/>
              </a:lnSpc>
              <a:spcBef>
                <a:spcPts val="0"/>
              </a:spcBef>
              <a:spcAft>
                <a:spcPts val="0"/>
              </a:spcAft>
              <a:buNone/>
            </a:pPr>
            <a:r>
              <a:rPr b="0" i="0" lang="en-US" sz="1200" u="none" cap="none" strike="noStrike">
                <a:solidFill>
                  <a:srgbClr val="7F7F7F"/>
                </a:solidFill>
                <a:latin typeface="Arial"/>
                <a:ea typeface="Arial"/>
                <a:cs typeface="Arial"/>
                <a:sym typeface="Arial"/>
              </a:rPr>
              <a:t>Tên dự án trình chiếu bằng tiếng Việt hoặc Tiếng Anh</a:t>
            </a:r>
            <a:endParaRPr/>
          </a:p>
        </p:txBody>
      </p:sp>
    </p:spTree>
  </p:cSld>
  <p:clrMap accent1="accent1" accent2="accent2" accent3="accent3" accent4="accent4" accent5="accent5" accent6="accent6" bg1="lt1" bg2="dk2" tx1="dk1" tx2="lt2" folHlink="folHlink" hlink="hlink"/>
  <p:sldLayoutIdLst>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5"/>
          <p:cNvSpPr/>
          <p:nvPr/>
        </p:nvSpPr>
        <p:spPr>
          <a:xfrm rot="-5400000">
            <a:off x="9795230" y="3165837"/>
            <a:ext cx="4219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900" u="none" cap="none" strike="noStrike">
                <a:solidFill>
                  <a:srgbClr val="919191"/>
                </a:solidFill>
                <a:latin typeface="Calibri"/>
                <a:ea typeface="Calibri"/>
                <a:cs typeface="Calibri"/>
                <a:sym typeface="Calibri"/>
              </a:rPr>
              <a:t>Copyright ©2022 by </a:t>
            </a:r>
            <a:r>
              <a:rPr b="1" i="0" lang="en-US" sz="900" u="none" cap="none" strike="noStrike">
                <a:solidFill>
                  <a:srgbClr val="919191"/>
                </a:solidFill>
                <a:latin typeface="Calibri"/>
                <a:ea typeface="Calibri"/>
                <a:cs typeface="Calibri"/>
                <a:sym typeface="Calibri"/>
              </a:rPr>
              <a:t>Viettel Data Governance Department</a:t>
            </a:r>
            <a:r>
              <a:rPr b="0" i="0" lang="en-US" sz="900" u="none" cap="none" strike="noStrike">
                <a:solidFill>
                  <a:srgbClr val="919191"/>
                </a:solidFill>
                <a:latin typeface="Calibri"/>
                <a:ea typeface="Calibri"/>
                <a:cs typeface="Calibri"/>
                <a:sym typeface="Calibri"/>
              </a:rPr>
              <a:t> </a:t>
            </a:r>
            <a:endParaRPr/>
          </a:p>
          <a:p>
            <a:pPr indent="0" lvl="0" marL="0" marR="0" rtl="0" algn="ctr">
              <a:spcBef>
                <a:spcPts val="0"/>
              </a:spcBef>
              <a:spcAft>
                <a:spcPts val="0"/>
              </a:spcAft>
              <a:buNone/>
            </a:pPr>
            <a:r>
              <a:rPr b="0" i="0" lang="en-US" sz="900" u="none" cap="none" strike="noStrike">
                <a:solidFill>
                  <a:srgbClr val="919191"/>
                </a:solidFill>
                <a:latin typeface="Calibri"/>
                <a:ea typeface="Calibri"/>
                <a:cs typeface="Calibri"/>
                <a:sym typeface="Calibri"/>
              </a:rPr>
              <a:t>Bản quyền ©2022 bởi </a:t>
            </a:r>
            <a:r>
              <a:rPr b="1" i="0" lang="en-US" sz="900" u="none" cap="none" strike="noStrike">
                <a:solidFill>
                  <a:srgbClr val="919191"/>
                </a:solidFill>
                <a:latin typeface="Calibri"/>
                <a:ea typeface="Calibri"/>
                <a:cs typeface="Calibri"/>
                <a:sym typeface="Calibri"/>
              </a:rPr>
              <a:t>Ban Quản trị dữ liệu Viettel</a:t>
            </a:r>
            <a:endParaRPr b="0" i="0" sz="900" u="none" cap="none" strike="noStrike">
              <a:solidFill>
                <a:srgbClr val="91919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hyperlink" Target="https://static.googleusercontent.com/media/research.google.com/vi//pubs/archive/45530.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81"/>
          <p:cNvSpPr txBox="1"/>
          <p:nvPr>
            <p:ph type="ctrTitle"/>
          </p:nvPr>
        </p:nvSpPr>
        <p:spPr>
          <a:xfrm>
            <a:off x="627379" y="756920"/>
            <a:ext cx="7376309" cy="84836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EA0029"/>
              </a:buClr>
              <a:buSzPts val="4400"/>
              <a:buFont typeface="Arial"/>
              <a:buNone/>
            </a:pPr>
            <a:r>
              <a:rPr b="1" lang="en-US" sz="3200">
                <a:solidFill>
                  <a:srgbClr val="EA0029"/>
                </a:solidFill>
                <a:latin typeface="Arial"/>
                <a:ea typeface="Arial"/>
                <a:cs typeface="Arial"/>
                <a:sym typeface="Arial"/>
              </a:rPr>
              <a:t>VHAC 2023 - News Recommendation</a:t>
            </a:r>
            <a:br>
              <a:rPr b="1" lang="en-US" sz="3200">
                <a:solidFill>
                  <a:srgbClr val="EA0029"/>
                </a:solidFill>
                <a:latin typeface="Arial"/>
                <a:ea typeface="Arial"/>
                <a:cs typeface="Arial"/>
                <a:sym typeface="Arial"/>
              </a:rPr>
            </a:br>
            <a:r>
              <a:rPr b="1" lang="en-US" sz="3200">
                <a:solidFill>
                  <a:srgbClr val="EA0029"/>
                </a:solidFill>
                <a:latin typeface="Arial"/>
                <a:ea typeface="Arial"/>
                <a:cs typeface="Arial"/>
                <a:sym typeface="Arial"/>
              </a:rPr>
              <a:t>				</a:t>
            </a:r>
            <a:r>
              <a:rPr b="1" lang="en-US" sz="3200">
                <a:latin typeface="Arial"/>
                <a:ea typeface="Arial"/>
                <a:cs typeface="Arial"/>
                <a:sym typeface="Arial"/>
              </a:rPr>
              <a:t>1st place solution</a:t>
            </a:r>
            <a:endParaRPr b="1" sz="3200">
              <a:latin typeface="Arial"/>
              <a:ea typeface="Arial"/>
              <a:cs typeface="Arial"/>
              <a:sym typeface="Arial"/>
            </a:endParaRPr>
          </a:p>
        </p:txBody>
      </p:sp>
      <p:sp>
        <p:nvSpPr>
          <p:cNvPr id="422" name="Google Shape;422;p81"/>
          <p:cNvSpPr txBox="1"/>
          <p:nvPr/>
        </p:nvSpPr>
        <p:spPr>
          <a:xfrm>
            <a:off x="627380" y="2018030"/>
            <a:ext cx="8375015" cy="68643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4400"/>
              <a:buFont typeface="Calibri"/>
              <a:buNone/>
            </a:pPr>
            <a:r>
              <a:rPr lang="en-US" sz="2800">
                <a:solidFill>
                  <a:srgbClr val="262626"/>
                </a:solidFill>
              </a:rPr>
              <a:t>Team DHA</a:t>
            </a:r>
            <a:endParaRPr b="0" i="0" sz="2800" u="none" cap="none" strike="noStrike">
              <a:solidFill>
                <a:srgbClr val="262626"/>
              </a:solidFill>
              <a:latin typeface="Arial"/>
              <a:ea typeface="Arial"/>
              <a:cs typeface="Arial"/>
              <a:sym typeface="Arial"/>
            </a:endParaRPr>
          </a:p>
        </p:txBody>
      </p:sp>
      <p:sp>
        <p:nvSpPr>
          <p:cNvPr id="423" name="Google Shape;423;p81"/>
          <p:cNvSpPr txBox="1"/>
          <p:nvPr/>
        </p:nvSpPr>
        <p:spPr>
          <a:xfrm>
            <a:off x="1561918" y="6062105"/>
            <a:ext cx="3656526" cy="24411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4400"/>
              <a:buFont typeface="Arial"/>
              <a:buNone/>
            </a:pPr>
            <a:r>
              <a:rPr b="0" i="0" lang="en-US" sz="1300" u="none" cap="none" strike="noStrike">
                <a:solidFill>
                  <a:schemeClr val="lt1"/>
                </a:solidFill>
                <a:latin typeface="Arial"/>
                <a:ea typeface="Arial"/>
                <a:cs typeface="Arial"/>
                <a:sym typeface="Arial"/>
              </a:rPr>
              <a:t>TRUNG TÂM KHÔNG GIAN MẠNG </a:t>
            </a:r>
            <a:r>
              <a:rPr b="0" i="0" lang="en-US" sz="1400" u="none" cap="none" strike="noStrike">
                <a:solidFill>
                  <a:schemeClr val="lt1"/>
                </a:solidFill>
                <a:latin typeface="Arial"/>
                <a:ea typeface="Arial"/>
                <a:cs typeface="Arial"/>
                <a:sym typeface="Arial"/>
              </a:rPr>
              <a:t>VIETTEL</a:t>
            </a:r>
            <a:endParaRPr/>
          </a:p>
        </p:txBody>
      </p:sp>
      <p:sp>
        <p:nvSpPr>
          <p:cNvPr id="424" name="Google Shape;424;p81"/>
          <p:cNvSpPr txBox="1"/>
          <p:nvPr/>
        </p:nvSpPr>
        <p:spPr>
          <a:xfrm>
            <a:off x="627427" y="2704375"/>
            <a:ext cx="6184800" cy="910200"/>
          </a:xfrm>
          <a:prstGeom prst="rect">
            <a:avLst/>
          </a:prstGeom>
          <a:noFill/>
          <a:ln>
            <a:noFill/>
          </a:ln>
        </p:spPr>
        <p:txBody>
          <a:bodyPr anchorCtr="0" anchor="t" bIns="36000" lIns="0" spcFirstLastPara="1" rIns="144000" wrap="square" tIns="36000">
            <a:spAutoFit/>
          </a:bodyPr>
          <a:lstStyle/>
          <a:p>
            <a:pPr indent="0" lvl="0" marL="0" rtl="0" algn="l">
              <a:lnSpc>
                <a:spcPct val="120000"/>
              </a:lnSpc>
              <a:spcBef>
                <a:spcPts val="0"/>
              </a:spcBef>
              <a:spcAft>
                <a:spcPts val="0"/>
              </a:spcAft>
              <a:buNone/>
            </a:pPr>
            <a:r>
              <a:rPr lang="en-US" sz="1600">
                <a:solidFill>
                  <a:srgbClr val="EA0029"/>
                </a:solidFill>
              </a:rPr>
              <a:t>Ngô Hoàng Đăng - Trung tâm Không gian mạng Viettel</a:t>
            </a:r>
            <a:endParaRPr sz="1600">
              <a:solidFill>
                <a:srgbClr val="EA0029"/>
              </a:solidFill>
            </a:endParaRPr>
          </a:p>
          <a:p>
            <a:pPr indent="0" lvl="0" marL="0" rtl="0" algn="l">
              <a:lnSpc>
                <a:spcPct val="120000"/>
              </a:lnSpc>
              <a:spcBef>
                <a:spcPts val="0"/>
              </a:spcBef>
              <a:spcAft>
                <a:spcPts val="0"/>
              </a:spcAft>
              <a:buNone/>
            </a:pPr>
            <a:r>
              <a:rPr lang="en-US" sz="1600">
                <a:solidFill>
                  <a:srgbClr val="EA0029"/>
                </a:solidFill>
              </a:rPr>
              <a:t>Nguyễn Huy Hoàng - </a:t>
            </a:r>
            <a:r>
              <a:rPr lang="en-US" sz="1600">
                <a:solidFill>
                  <a:srgbClr val="EA0029"/>
                </a:solidFill>
              </a:rPr>
              <a:t>Trung tâm Không gian mạng Viettel</a:t>
            </a:r>
            <a:endParaRPr sz="1600">
              <a:solidFill>
                <a:srgbClr val="EA0029"/>
              </a:solidFill>
            </a:endParaRPr>
          </a:p>
          <a:p>
            <a:pPr indent="0" lvl="0" marL="0" marR="0" rtl="0" algn="l">
              <a:lnSpc>
                <a:spcPct val="120000"/>
              </a:lnSpc>
              <a:spcBef>
                <a:spcPts val="0"/>
              </a:spcBef>
              <a:spcAft>
                <a:spcPts val="0"/>
              </a:spcAft>
              <a:buNone/>
            </a:pPr>
            <a:r>
              <a:rPr lang="en-US" sz="1600">
                <a:solidFill>
                  <a:srgbClr val="EA0029"/>
                </a:solidFill>
              </a:rPr>
              <a:t>Nguyễn Huy Anh - </a:t>
            </a:r>
            <a:r>
              <a:rPr lang="en-US" sz="1600">
                <a:solidFill>
                  <a:srgbClr val="EA0029"/>
                </a:solidFill>
              </a:rPr>
              <a:t>Trung tâm Không gian mạng Viettel</a:t>
            </a:r>
            <a:endParaRPr sz="1600">
              <a:solidFill>
                <a:srgbClr val="EA0029"/>
              </a:solidFill>
            </a:endParaRPr>
          </a:p>
        </p:txBody>
      </p:sp>
      <p:sp>
        <p:nvSpPr>
          <p:cNvPr id="425" name="Google Shape;425;p81"/>
          <p:cNvSpPr/>
          <p:nvPr/>
        </p:nvSpPr>
        <p:spPr>
          <a:xfrm>
            <a:off x="627421" y="2491993"/>
            <a:ext cx="1422443" cy="45719"/>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90"/>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2.1 Các hướng tiếp cận với bài toán đề xuất</a:t>
            </a:r>
            <a:endParaRPr/>
          </a:p>
        </p:txBody>
      </p:sp>
      <p:sp>
        <p:nvSpPr>
          <p:cNvPr id="503" name="Google Shape;503;p90"/>
          <p:cNvSpPr txBox="1"/>
          <p:nvPr/>
        </p:nvSpPr>
        <p:spPr>
          <a:xfrm>
            <a:off x="481925" y="1316825"/>
            <a:ext cx="10153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2.1.2 Hướng tiếp cận sử dụng m</a:t>
            </a:r>
            <a:r>
              <a:rPr lang="en-US" sz="2000"/>
              <a:t>ạng nơ-ron đồ thị (Graph neural network)</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Nhóm thử nghiệm đánh giá thử nghiệm quét với 15 phút một phiên. Tuy nhiên độ dài của một chuỗi tương tác thấp (độ dài trung bình &lt;3 bài báo một chuỗi).</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Nguyên nhân dự đoán:</a:t>
            </a:r>
            <a:endParaRPr sz="2000"/>
          </a:p>
          <a:p>
            <a:pPr indent="-355600" lvl="0" marL="457200" rtl="0" algn="l">
              <a:spcBef>
                <a:spcPts val="0"/>
              </a:spcBef>
              <a:spcAft>
                <a:spcPts val="0"/>
              </a:spcAft>
              <a:buSzPts val="2000"/>
              <a:buChar char="-"/>
            </a:pPr>
            <a:r>
              <a:rPr lang="en-US" sz="2000"/>
              <a:t>Việc đề xuất là do dạng impression ngẫu nhiên (push-app) không hẳn là xem bài viết tiếp theo nội dung của nội dung đang đọc.</a:t>
            </a:r>
            <a:endParaRPr sz="2000"/>
          </a:p>
          <a:p>
            <a:pPr indent="0" lvl="0" marL="457200" rtl="0" algn="l">
              <a:spcBef>
                <a:spcPts val="0"/>
              </a:spcBef>
              <a:spcAft>
                <a:spcPts val="0"/>
              </a:spcAft>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91"/>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2.2 H</a:t>
            </a:r>
            <a:r>
              <a:rPr b="1" lang="en-US" sz="3200">
                <a:solidFill>
                  <a:srgbClr val="C00000"/>
                </a:solidFill>
              </a:rPr>
              <a:t>ướng tiếp cận của nhóm</a:t>
            </a:r>
            <a:endParaRPr/>
          </a:p>
        </p:txBody>
      </p:sp>
      <p:sp>
        <p:nvSpPr>
          <p:cNvPr id="509" name="Google Shape;509;p91"/>
          <p:cNvSpPr/>
          <p:nvPr/>
        </p:nvSpPr>
        <p:spPr>
          <a:xfrm>
            <a:off x="1640675" y="2596725"/>
            <a:ext cx="4298700" cy="1050000"/>
          </a:xfrm>
          <a:prstGeom prst="rect">
            <a:avLst/>
          </a:prstGeom>
          <a:solidFill>
            <a:srgbClr val="49AC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91"/>
          <p:cNvSpPr/>
          <p:nvPr/>
        </p:nvSpPr>
        <p:spPr>
          <a:xfrm>
            <a:off x="5939375" y="2596725"/>
            <a:ext cx="2526600" cy="10500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91"/>
          <p:cNvSpPr txBox="1"/>
          <p:nvPr/>
        </p:nvSpPr>
        <p:spPr>
          <a:xfrm>
            <a:off x="776675" y="4376400"/>
            <a:ext cx="9450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Make subm</a:t>
            </a:r>
            <a:r>
              <a:rPr lang="en-US" sz="2600"/>
              <a:t>ission</a:t>
            </a:r>
            <a:endParaRPr sz="2600"/>
          </a:p>
        </p:txBody>
      </p:sp>
      <p:sp>
        <p:nvSpPr>
          <p:cNvPr id="512" name="Google Shape;512;p91"/>
          <p:cNvSpPr/>
          <p:nvPr/>
        </p:nvSpPr>
        <p:spPr>
          <a:xfrm>
            <a:off x="1640675" y="5074400"/>
            <a:ext cx="6825300" cy="1050000"/>
          </a:xfrm>
          <a:prstGeom prst="rect">
            <a:avLst/>
          </a:prstGeom>
          <a:solidFill>
            <a:srgbClr val="49AC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91"/>
          <p:cNvSpPr/>
          <p:nvPr/>
        </p:nvSpPr>
        <p:spPr>
          <a:xfrm>
            <a:off x="8465975" y="5074400"/>
            <a:ext cx="2526600" cy="10500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4" name="Google Shape;514;p91"/>
          <p:cNvSpPr txBox="1"/>
          <p:nvPr/>
        </p:nvSpPr>
        <p:spPr>
          <a:xfrm>
            <a:off x="2444675" y="3084250"/>
            <a:ext cx="208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5 - 10/04/2022</a:t>
            </a:r>
            <a:endParaRPr sz="2000"/>
          </a:p>
        </p:txBody>
      </p:sp>
      <p:sp>
        <p:nvSpPr>
          <p:cNvPr id="515" name="Google Shape;515;p91"/>
          <p:cNvSpPr txBox="1"/>
          <p:nvPr/>
        </p:nvSpPr>
        <p:spPr>
          <a:xfrm>
            <a:off x="6382475" y="3084250"/>
            <a:ext cx="208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11/04/2022</a:t>
            </a:r>
            <a:endParaRPr sz="2000"/>
          </a:p>
        </p:txBody>
      </p:sp>
      <p:sp>
        <p:nvSpPr>
          <p:cNvPr id="516" name="Google Shape;516;p91"/>
          <p:cNvSpPr txBox="1"/>
          <p:nvPr/>
        </p:nvSpPr>
        <p:spPr>
          <a:xfrm>
            <a:off x="4192075" y="5353100"/>
            <a:ext cx="208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5 - 11/04/2022</a:t>
            </a:r>
            <a:endParaRPr sz="2000"/>
          </a:p>
        </p:txBody>
      </p:sp>
      <p:sp>
        <p:nvSpPr>
          <p:cNvPr id="517" name="Google Shape;517;p91"/>
          <p:cNvSpPr txBox="1"/>
          <p:nvPr/>
        </p:nvSpPr>
        <p:spPr>
          <a:xfrm>
            <a:off x="8909075" y="5353100"/>
            <a:ext cx="208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12/04/2022</a:t>
            </a:r>
            <a:endParaRPr sz="2000"/>
          </a:p>
        </p:txBody>
      </p:sp>
      <p:sp>
        <p:nvSpPr>
          <p:cNvPr id="518" name="Google Shape;518;p91"/>
          <p:cNvSpPr txBox="1"/>
          <p:nvPr/>
        </p:nvSpPr>
        <p:spPr>
          <a:xfrm>
            <a:off x="776675" y="2011725"/>
            <a:ext cx="9450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Local validation</a:t>
            </a:r>
            <a:endParaRPr sz="2600"/>
          </a:p>
        </p:txBody>
      </p:sp>
      <p:sp>
        <p:nvSpPr>
          <p:cNvPr id="519" name="Google Shape;519;p91"/>
          <p:cNvSpPr txBox="1"/>
          <p:nvPr/>
        </p:nvSpPr>
        <p:spPr>
          <a:xfrm>
            <a:off x="776675" y="1217900"/>
            <a:ext cx="9450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How to track leaderboard precisely?</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92"/>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2.2 Hướng tiếp cận của nhóm</a:t>
            </a:r>
            <a:endParaRPr/>
          </a:p>
        </p:txBody>
      </p:sp>
      <p:sp>
        <p:nvSpPr>
          <p:cNvPr id="525" name="Google Shape;525;p92"/>
          <p:cNvSpPr txBox="1"/>
          <p:nvPr/>
        </p:nvSpPr>
        <p:spPr>
          <a:xfrm>
            <a:off x="378700" y="2394850"/>
            <a:ext cx="55389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user features:</a:t>
            </a:r>
            <a:r>
              <a:rPr lang="en-US" sz="2000"/>
              <a:t> user impression, user engagement ratio.</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US" sz="2000"/>
              <a:t>item features:</a:t>
            </a:r>
            <a:r>
              <a:rPr lang="en-US" sz="2000"/>
              <a:t> title text embedding, domain, category, item-date impression, item-period impression, item-hour impression.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US" sz="2000"/>
              <a:t>user-item interaction features:</a:t>
            </a:r>
            <a:r>
              <a:rPr lang="en-US" sz="2000"/>
              <a:t> </a:t>
            </a:r>
            <a:r>
              <a:rPr lang="en-US" sz="2000">
                <a:solidFill>
                  <a:schemeClr val="dk1"/>
                </a:solidFill>
              </a:rPr>
              <a:t>user-category read ratio, </a:t>
            </a:r>
            <a:r>
              <a:rPr lang="en-US" sz="2000"/>
              <a:t>time since article was published, event period (morning, afternoon, evening, night), gender-category impression ratio.</a:t>
            </a:r>
            <a:endParaRPr sz="2000"/>
          </a:p>
        </p:txBody>
      </p:sp>
      <p:sp>
        <p:nvSpPr>
          <p:cNvPr id="526" name="Google Shape;526;p92"/>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Xây dựng đặc trưng (Feature engineering) </a:t>
            </a:r>
            <a:r>
              <a:rPr lang="en-US" sz="2000">
                <a:solidFill>
                  <a:schemeClr val="dk1"/>
                </a:solidFill>
              </a:rPr>
              <a:t>~ create hundreds of features</a:t>
            </a:r>
            <a:endParaRPr sz="2000"/>
          </a:p>
        </p:txBody>
      </p:sp>
      <p:pic>
        <p:nvPicPr>
          <p:cNvPr id="527" name="Google Shape;527;p92"/>
          <p:cNvPicPr preferRelativeResize="0"/>
          <p:nvPr/>
        </p:nvPicPr>
        <p:blipFill>
          <a:blip r:embed="rId3">
            <a:alphaModFix/>
          </a:blip>
          <a:stretch>
            <a:fillRect/>
          </a:stretch>
        </p:blipFill>
        <p:spPr>
          <a:xfrm>
            <a:off x="5917600" y="1881550"/>
            <a:ext cx="6274400" cy="446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3"/>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2.2 Hướng tiếp cận của nhóm</a:t>
            </a:r>
            <a:endParaRPr/>
          </a:p>
        </p:txBody>
      </p:sp>
      <p:sp>
        <p:nvSpPr>
          <p:cNvPr id="533" name="Google Shape;533;p93"/>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 Hướng tiếp cận sử dụng mô hình gợi ý Two-tower </a:t>
            </a:r>
            <a:endParaRPr sz="2000"/>
          </a:p>
        </p:txBody>
      </p:sp>
      <p:sp>
        <p:nvSpPr>
          <p:cNvPr id="534" name="Google Shape;534;p93"/>
          <p:cNvSpPr txBox="1"/>
          <p:nvPr/>
        </p:nvSpPr>
        <p:spPr>
          <a:xfrm>
            <a:off x="639850" y="1853950"/>
            <a:ext cx="3970500" cy="411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rPr>
              <a:t>Tích hợp thông tin người dùng/ sản phẩm (Side-information):</a:t>
            </a:r>
            <a:r>
              <a:rPr lang="en-US" sz="1600">
                <a:solidFill>
                  <a:schemeClr val="dk1"/>
                </a:solidFill>
              </a:rPr>
              <a:t> Thông tin chi tiết về người dùng/ sản phẩm được tích hợp vào trong mô hình, do đó hệ thống có thể giải quyết vấn đề về cold-start của các bài báo mới.</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rPr>
              <a:t>Khả năng học đặc trưng phức tạp:</a:t>
            </a:r>
            <a:r>
              <a:rPr lang="en-US" sz="1600">
                <a:solidFill>
                  <a:schemeClr val="dk1"/>
                </a:solidFill>
              </a:rPr>
              <a:t> Two-Tower sử dụng mạng nơron cho cả người dùng và sản phẩm để học các đặc trưng, thông tin ẩn, ngữ cảnh ẩn trên tương tác người dùng và bài báo. So với phương pháp sử dụng matrix factorization, mô hình Two-Tower có khả năng học các biểu diễn phức tạp hơn.</a:t>
            </a:r>
            <a:endParaRPr sz="1900"/>
          </a:p>
        </p:txBody>
      </p:sp>
      <p:sp>
        <p:nvSpPr>
          <p:cNvPr id="535" name="Google Shape;535;p93"/>
          <p:cNvSpPr/>
          <p:nvPr/>
        </p:nvSpPr>
        <p:spPr>
          <a:xfrm>
            <a:off x="7500225" y="3715700"/>
            <a:ext cx="4174500" cy="314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pic>
        <p:nvPicPr>
          <p:cNvPr id="536" name="Google Shape;536;p93"/>
          <p:cNvPicPr preferRelativeResize="0"/>
          <p:nvPr/>
        </p:nvPicPr>
        <p:blipFill>
          <a:blip r:embed="rId3">
            <a:alphaModFix/>
          </a:blip>
          <a:stretch>
            <a:fillRect/>
          </a:stretch>
        </p:blipFill>
        <p:spPr>
          <a:xfrm>
            <a:off x="5172174" y="1470500"/>
            <a:ext cx="6502550" cy="5203901"/>
          </a:xfrm>
          <a:prstGeom prst="rect">
            <a:avLst/>
          </a:prstGeom>
          <a:noFill/>
          <a:ln>
            <a:noFill/>
          </a:ln>
        </p:spPr>
      </p:pic>
      <p:sp>
        <p:nvSpPr>
          <p:cNvPr id="537" name="Google Shape;537;p93"/>
          <p:cNvSpPr txBox="1"/>
          <p:nvPr/>
        </p:nvSpPr>
        <p:spPr>
          <a:xfrm>
            <a:off x="743175" y="6026700"/>
            <a:ext cx="432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Tham kh</a:t>
            </a:r>
            <a:r>
              <a:rPr lang="en-US"/>
              <a:t>ảo:</a:t>
            </a:r>
            <a:endParaRPr/>
          </a:p>
          <a:p>
            <a:pPr indent="0" lvl="0" marL="0" rtl="0" algn="l">
              <a:spcBef>
                <a:spcPts val="0"/>
              </a:spcBef>
              <a:spcAft>
                <a:spcPts val="0"/>
              </a:spcAft>
              <a:buNone/>
            </a:pPr>
            <a:r>
              <a:rPr i="1" lang="en-US" u="sng">
                <a:solidFill>
                  <a:schemeClr val="hlink"/>
                </a:solidFill>
                <a:hlinkClick r:id="rId4"/>
              </a:rPr>
              <a:t>P Covington, Deep Neural Networks for YouTube Recommendations</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4"/>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2.2 Hướng tiếp cận của nhóm</a:t>
            </a:r>
            <a:endParaRPr b="1"/>
          </a:p>
        </p:txBody>
      </p:sp>
      <p:sp>
        <p:nvSpPr>
          <p:cNvPr id="543" name="Google Shape;543;p94"/>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 Hướng tiếp cận sử dụng l</a:t>
            </a:r>
            <a:r>
              <a:rPr lang="en-US" sz="2000"/>
              <a:t>ớp mô hình gradient-boosted trees - XGBoost</a:t>
            </a:r>
            <a:endParaRPr sz="2000"/>
          </a:p>
        </p:txBody>
      </p:sp>
      <p:sp>
        <p:nvSpPr>
          <p:cNvPr id="544" name="Google Shape;544;p94"/>
          <p:cNvSpPr txBox="1"/>
          <p:nvPr/>
        </p:nvSpPr>
        <p:spPr>
          <a:xfrm>
            <a:off x="639850" y="1853950"/>
            <a:ext cx="3970500" cy="47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1"/>
                </a:solidFill>
              </a:rPr>
              <a:t>Dễ dàng sử dụng và triển khai trong thực tế:</a:t>
            </a:r>
            <a:r>
              <a:rPr lang="en-US" sz="2000">
                <a:solidFill>
                  <a:schemeClr val="dk1"/>
                </a:solidFill>
              </a:rPr>
              <a:t> Có sẵn nhiều thư viện và framework hỗ trợ GBDT như XGBoost, LightGBM và CatBoost, giúp đơn giản hóa việc triển khai và sử dụng. </a:t>
            </a:r>
            <a:endParaRPr sz="2000">
              <a:solidFill>
                <a:schemeClr val="dk1"/>
              </a:solidFill>
            </a:endParaRPr>
          </a:p>
          <a:p>
            <a:pPr indent="0" lvl="0" marL="0" rtl="0" algn="l">
              <a:lnSpc>
                <a:spcPct val="115000"/>
              </a:lnSpc>
              <a:spcBef>
                <a:spcPts val="0"/>
              </a:spcBef>
              <a:spcAft>
                <a:spcPts val="0"/>
              </a:spcAft>
              <a:buNone/>
            </a:pPr>
            <a:r>
              <a:rPr b="1" lang="en-US" sz="2000">
                <a:solidFill>
                  <a:schemeClr val="dk1"/>
                </a:solidFill>
              </a:rPr>
              <a:t>Tích hợp thông tin sản phẩm: </a:t>
            </a:r>
            <a:r>
              <a:rPr lang="en-US" sz="2000">
                <a:solidFill>
                  <a:schemeClr val="dk1"/>
                </a:solidFill>
              </a:rPr>
              <a:t>GBDT có thể tích hợp thông tin chi tiết về sản phẩm, bao gồm các đặc trưng sản phẩm (ví dụ: miêu tả sản phẩm, danh mục, thương hiệu) để cải thiện khả năng gợi ý.</a:t>
            </a:r>
            <a:endParaRPr sz="2000">
              <a:solidFill>
                <a:schemeClr val="dk1"/>
              </a:solidFill>
            </a:endParaRPr>
          </a:p>
        </p:txBody>
      </p:sp>
      <p:pic>
        <p:nvPicPr>
          <p:cNvPr id="545" name="Google Shape;545;p94"/>
          <p:cNvPicPr preferRelativeResize="0"/>
          <p:nvPr/>
        </p:nvPicPr>
        <p:blipFill>
          <a:blip r:embed="rId3">
            <a:alphaModFix/>
          </a:blip>
          <a:stretch>
            <a:fillRect/>
          </a:stretch>
        </p:blipFill>
        <p:spPr>
          <a:xfrm>
            <a:off x="4762750" y="1961825"/>
            <a:ext cx="6900427" cy="4944074"/>
          </a:xfrm>
          <a:prstGeom prst="rect">
            <a:avLst/>
          </a:prstGeom>
          <a:noFill/>
          <a:ln>
            <a:noFill/>
          </a:ln>
        </p:spPr>
      </p:pic>
      <p:cxnSp>
        <p:nvCxnSpPr>
          <p:cNvPr id="546" name="Google Shape;546;p94"/>
          <p:cNvCxnSpPr/>
          <p:nvPr/>
        </p:nvCxnSpPr>
        <p:spPr>
          <a:xfrm flipH="1" rot="10800000">
            <a:off x="5378600" y="3383200"/>
            <a:ext cx="3555300" cy="11400"/>
          </a:xfrm>
          <a:prstGeom prst="straightConnector1">
            <a:avLst/>
          </a:prstGeom>
          <a:noFill/>
          <a:ln cap="flat" cmpd="sng" w="9525">
            <a:solidFill>
              <a:srgbClr val="CC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5"/>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2.2 Hướng tiếp cận của nhóm</a:t>
            </a:r>
            <a:endParaRPr b="1"/>
          </a:p>
        </p:txBody>
      </p:sp>
      <p:sp>
        <p:nvSpPr>
          <p:cNvPr id="552" name="Google Shape;552;p95"/>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 Hướng tiếp cận sử dụng kỹ thuật </a:t>
            </a:r>
            <a:r>
              <a:rPr lang="en-US" sz="2000"/>
              <a:t>ensemble learning</a:t>
            </a:r>
            <a:endParaRPr sz="2000"/>
          </a:p>
        </p:txBody>
      </p:sp>
      <p:sp>
        <p:nvSpPr>
          <p:cNvPr id="553" name="Google Shape;553;p95"/>
          <p:cNvSpPr txBox="1"/>
          <p:nvPr/>
        </p:nvSpPr>
        <p:spPr>
          <a:xfrm>
            <a:off x="639850" y="1853950"/>
            <a:ext cx="4658400" cy="1908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Char char="●"/>
            </a:pPr>
            <a:r>
              <a:rPr lang="en-US" sz="2000">
                <a:solidFill>
                  <a:schemeClr val="dk1"/>
                </a:solidFill>
              </a:rPr>
              <a:t>Kết hợp ưu điểm của cả hai phương pháp sử dụng deep learning và gradient-boosted tree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Hiệu suất dự đoán tốt hơn</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p:txBody>
      </p:sp>
      <p:sp>
        <p:nvSpPr>
          <p:cNvPr id="554" name="Google Shape;554;p95"/>
          <p:cNvSpPr/>
          <p:nvPr/>
        </p:nvSpPr>
        <p:spPr>
          <a:xfrm>
            <a:off x="7603425" y="4162975"/>
            <a:ext cx="3970500" cy="2224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p95"/>
          <p:cNvSpPr txBox="1"/>
          <p:nvPr/>
        </p:nvSpPr>
        <p:spPr>
          <a:xfrm>
            <a:off x="639850" y="3670375"/>
            <a:ext cx="486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Thí nghiệm của nhóm:</a:t>
            </a:r>
            <a:endParaRPr sz="2000"/>
          </a:p>
        </p:txBody>
      </p:sp>
      <p:sp>
        <p:nvSpPr>
          <p:cNvPr id="556" name="Google Shape;556;p95"/>
          <p:cNvSpPr txBox="1"/>
          <p:nvPr/>
        </p:nvSpPr>
        <p:spPr>
          <a:xfrm>
            <a:off x="743050" y="4162975"/>
            <a:ext cx="4658400" cy="120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Char char="●"/>
            </a:pPr>
            <a:r>
              <a:rPr lang="en-US" sz="2000">
                <a:solidFill>
                  <a:schemeClr val="dk1"/>
                </a:solidFill>
              </a:rPr>
              <a:t>Simple averaging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Power averaging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Hill climbing</a:t>
            </a:r>
            <a:r>
              <a:rPr baseline="30000" lang="en-US" sz="2000">
                <a:solidFill>
                  <a:schemeClr val="dk1"/>
                </a:solidFill>
              </a:rPr>
              <a:t>***</a:t>
            </a:r>
            <a:endParaRPr baseline="30000" sz="2000">
              <a:solidFill>
                <a:schemeClr val="dk1"/>
              </a:solidFill>
            </a:endParaRPr>
          </a:p>
        </p:txBody>
      </p:sp>
      <p:pic>
        <p:nvPicPr>
          <p:cNvPr id="557" name="Google Shape;557;p95"/>
          <p:cNvPicPr preferRelativeResize="0"/>
          <p:nvPr/>
        </p:nvPicPr>
        <p:blipFill>
          <a:blip r:embed="rId3">
            <a:alphaModFix/>
          </a:blip>
          <a:stretch>
            <a:fillRect/>
          </a:stretch>
        </p:blipFill>
        <p:spPr>
          <a:xfrm>
            <a:off x="5657050" y="1961825"/>
            <a:ext cx="5916874" cy="442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6"/>
          <p:cNvSpPr txBox="1"/>
          <p:nvPr>
            <p:ph type="ctrTitle"/>
          </p:nvPr>
        </p:nvSpPr>
        <p:spPr>
          <a:xfrm>
            <a:off x="2175525" y="3026321"/>
            <a:ext cx="9270600" cy="114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K</a:t>
            </a:r>
            <a:r>
              <a:rPr lang="en-US"/>
              <a:t>ẾT QUẢ ĐẠT ĐƯỢC</a:t>
            </a:r>
            <a:endParaRPr/>
          </a:p>
        </p:txBody>
      </p:sp>
      <p:sp>
        <p:nvSpPr>
          <p:cNvPr id="563" name="Google Shape;563;p96"/>
          <p:cNvSpPr txBox="1"/>
          <p:nvPr/>
        </p:nvSpPr>
        <p:spPr>
          <a:xfrm>
            <a:off x="0" y="2723679"/>
            <a:ext cx="1720709" cy="76899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1" lang="en-US" sz="3200">
                <a:solidFill>
                  <a:schemeClr val="lt1"/>
                </a:solidFill>
                <a:latin typeface="Arial"/>
                <a:ea typeface="Arial"/>
                <a:cs typeface="Arial"/>
                <a:sym typeface="Arial"/>
              </a:rPr>
              <a:t>PHẦN</a:t>
            </a:r>
            <a:r>
              <a:rPr b="1" lang="en-US" sz="3600">
                <a:solidFill>
                  <a:schemeClr val="lt1"/>
                </a:solidFill>
                <a:latin typeface="Arial"/>
                <a:ea typeface="Arial"/>
                <a:cs typeface="Arial"/>
                <a:sym typeface="Arial"/>
              </a:rPr>
              <a:t> </a:t>
            </a:r>
            <a:endParaRPr/>
          </a:p>
          <a:p>
            <a:pPr indent="0" lvl="0" marL="0" marR="0" rtl="0" algn="ctr">
              <a:lnSpc>
                <a:spcPct val="9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7"/>
          <p:cNvSpPr txBox="1"/>
          <p:nvPr>
            <p:ph type="title"/>
          </p:nvPr>
        </p:nvSpPr>
        <p:spPr>
          <a:xfrm>
            <a:off x="917900" y="989475"/>
            <a:ext cx="4401600" cy="5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3000"/>
              <a:t>Kết quả thực ngh</a:t>
            </a:r>
            <a:r>
              <a:rPr lang="en-US" sz="3000"/>
              <a:t>iệm</a:t>
            </a:r>
            <a:endParaRPr sz="3000"/>
          </a:p>
        </p:txBody>
      </p:sp>
      <p:graphicFrame>
        <p:nvGraphicFramePr>
          <p:cNvPr id="569" name="Google Shape;569;p97"/>
          <p:cNvGraphicFramePr/>
          <p:nvPr/>
        </p:nvGraphicFramePr>
        <p:xfrm>
          <a:off x="838200" y="1780427"/>
          <a:ext cx="3000000" cy="3000000"/>
        </p:xfrm>
        <a:graphic>
          <a:graphicData uri="http://schemas.openxmlformats.org/drawingml/2006/table">
            <a:tbl>
              <a:tblPr bandRow="1" firstRow="1">
                <a:noFill/>
                <a:tableStyleId>{4F61405F-9510-4A71-9C95-89D624D6C369}</a:tableStyleId>
              </a:tblPr>
              <a:tblGrid>
                <a:gridCol w="4697825"/>
                <a:gridCol w="2649775"/>
                <a:gridCol w="2649775"/>
              </a:tblGrid>
              <a:tr h="827175">
                <a:tc>
                  <a:txBody>
                    <a:bodyPr/>
                    <a:lstStyle/>
                    <a:p>
                      <a:pPr indent="0" lvl="0" marL="0" marR="0" rtl="0" algn="l">
                        <a:spcBef>
                          <a:spcPts val="0"/>
                        </a:spcBef>
                        <a:spcAft>
                          <a:spcPts val="0"/>
                        </a:spcAft>
                        <a:buNone/>
                      </a:pPr>
                      <a:r>
                        <a:rPr b="0" lang="en-US" sz="1600">
                          <a:latin typeface="Open Sans"/>
                          <a:ea typeface="Open Sans"/>
                          <a:cs typeface="Open Sans"/>
                          <a:sym typeface="Open Sans"/>
                        </a:rPr>
                        <a:t>Model</a:t>
                      </a:r>
                      <a:endParaRPr b="0" sz="1600">
                        <a:latin typeface="Open Sans"/>
                        <a:ea typeface="Open Sans"/>
                        <a:cs typeface="Open Sans"/>
                        <a:sym typeface="Open Sans"/>
                      </a:endParaRPr>
                    </a:p>
                  </a:txBody>
                  <a:tcPr marT="22850" marB="22850" marR="45725" marL="137150" anchor="ctr">
                    <a:lnL cap="flat" cmpd="sng" w="9525">
                      <a:solidFill>
                        <a:srgbClr val="000000">
                          <a:alpha val="0"/>
                        </a:srgbClr>
                      </a:solidFill>
                      <a:prstDash val="solid"/>
                      <a:round/>
                      <a:headEnd len="sm" w="sm" type="none"/>
                      <a:tailEnd len="sm" w="sm" type="none"/>
                    </a:lnL>
                    <a:lnR cap="flat" cmpd="sng" w="9525">
                      <a:solidFill>
                        <a:srgbClr val="91919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lang="en-US" sz="1600">
                          <a:latin typeface="Open Sans"/>
                          <a:ea typeface="Open Sans"/>
                          <a:cs typeface="Open Sans"/>
                          <a:sym typeface="Open Sans"/>
                        </a:rPr>
                        <a:t>Local validation</a:t>
                      </a:r>
                      <a:endParaRPr b="0" sz="1600">
                        <a:latin typeface="Open Sans"/>
                        <a:ea typeface="Open Sans"/>
                        <a:cs typeface="Open Sans"/>
                        <a:sym typeface="Open Sans"/>
                      </a:endParaRPr>
                    </a:p>
                  </a:txBody>
                  <a:tcPr marT="22850" marB="22850" marR="45725" marL="45725" anchor="ctr">
                    <a:lnL cap="flat" cmpd="sng" w="9525">
                      <a:solidFill>
                        <a:srgbClr val="919191"/>
                      </a:solidFill>
                      <a:prstDash val="solid"/>
                      <a:round/>
                      <a:headEnd len="sm" w="sm" type="none"/>
                      <a:tailEnd len="sm" w="sm" type="none"/>
                    </a:lnL>
                    <a:lnR cap="flat" cmpd="sng" w="9525">
                      <a:solidFill>
                        <a:srgbClr val="91919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spcBef>
                          <a:spcPts val="0"/>
                        </a:spcBef>
                        <a:spcAft>
                          <a:spcPts val="0"/>
                        </a:spcAft>
                        <a:buNone/>
                      </a:pPr>
                      <a:r>
                        <a:rPr b="0" lang="en-US" sz="1600">
                          <a:latin typeface="Open Sans"/>
                          <a:ea typeface="Open Sans"/>
                          <a:cs typeface="Open Sans"/>
                          <a:sym typeface="Open Sans"/>
                        </a:rPr>
                        <a:t>Private test</a:t>
                      </a:r>
                      <a:endParaRPr/>
                    </a:p>
                  </a:txBody>
                  <a:tcPr marT="22850" marB="22850" marR="45725" marL="45725" anchor="ctr">
                    <a:lnL cap="flat" cmpd="sng" w="9525">
                      <a:solidFill>
                        <a:srgbClr val="919191"/>
                      </a:solidFill>
                      <a:prstDash val="solid"/>
                      <a:round/>
                      <a:headEnd len="sm" w="sm" type="none"/>
                      <a:tailEnd len="sm" w="sm" type="none"/>
                    </a:lnL>
                    <a:lnR cap="flat" cmpd="sng" w="9525">
                      <a:solidFill>
                        <a:srgbClr val="91919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827175">
                <a:tc>
                  <a:txBody>
                    <a:bodyPr/>
                    <a:lstStyle/>
                    <a:p>
                      <a:pPr indent="0" lvl="0" marL="0" marR="0" rtl="0" algn="l">
                        <a:spcBef>
                          <a:spcPts val="0"/>
                        </a:spcBef>
                        <a:spcAft>
                          <a:spcPts val="0"/>
                        </a:spcAft>
                        <a:buNone/>
                      </a:pPr>
                      <a:r>
                        <a:rPr lang="en-US" sz="1100">
                          <a:solidFill>
                            <a:schemeClr val="dk2"/>
                          </a:solidFill>
                          <a:latin typeface="Open Sans"/>
                          <a:ea typeface="Open Sans"/>
                          <a:cs typeface="Open Sans"/>
                          <a:sym typeface="Open Sans"/>
                        </a:rPr>
                        <a:t>Matrix factorization</a:t>
                      </a:r>
                      <a:endParaRPr/>
                    </a:p>
                  </a:txBody>
                  <a:tcPr marT="22850" marB="22850" marR="45725" marL="137150" anchor="ctr">
                    <a:lnL cap="flat" cmpd="sng" w="9525">
                      <a:solidFill>
                        <a:srgbClr val="000000">
                          <a:alpha val="0"/>
                        </a:srgbClr>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0.80732</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0.80747</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827175">
                <a:tc>
                  <a:txBody>
                    <a:bodyPr/>
                    <a:lstStyle/>
                    <a:p>
                      <a:pPr indent="0" lvl="0" marL="0" marR="0" rtl="0" algn="l">
                        <a:spcBef>
                          <a:spcPts val="0"/>
                        </a:spcBef>
                        <a:spcAft>
                          <a:spcPts val="0"/>
                        </a:spcAft>
                        <a:buNone/>
                      </a:pPr>
                      <a:r>
                        <a:rPr lang="en-US" sz="1100">
                          <a:solidFill>
                            <a:schemeClr val="dk2"/>
                          </a:solidFill>
                          <a:latin typeface="Open Sans"/>
                          <a:ea typeface="Open Sans"/>
                          <a:cs typeface="Open Sans"/>
                          <a:sym typeface="Open Sans"/>
                        </a:rPr>
                        <a:t>Two tower (with side </a:t>
                      </a:r>
                      <a:r>
                        <a:rPr lang="en-US" sz="1100">
                          <a:solidFill>
                            <a:schemeClr val="dk2"/>
                          </a:solidFill>
                          <a:latin typeface="Open Sans"/>
                          <a:ea typeface="Open Sans"/>
                          <a:cs typeface="Open Sans"/>
                          <a:sym typeface="Open Sans"/>
                        </a:rPr>
                        <a:t>information)</a:t>
                      </a:r>
                      <a:endParaRPr/>
                    </a:p>
                  </a:txBody>
                  <a:tcPr marT="22850" marB="22850" marR="45725" marL="137150" anchor="ctr">
                    <a:lnL cap="flat" cmpd="sng" w="9525">
                      <a:solidFill>
                        <a:srgbClr val="000000">
                          <a:alpha val="0"/>
                        </a:srgbClr>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0.98876</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0.98890</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827175">
                <a:tc>
                  <a:txBody>
                    <a:bodyPr/>
                    <a:lstStyle/>
                    <a:p>
                      <a:pPr indent="0" lvl="0" marL="0" marR="0" rtl="0" algn="l">
                        <a:spcBef>
                          <a:spcPts val="0"/>
                        </a:spcBef>
                        <a:spcAft>
                          <a:spcPts val="0"/>
                        </a:spcAft>
                        <a:buNone/>
                      </a:pPr>
                      <a:r>
                        <a:rPr lang="en-US" sz="1100">
                          <a:solidFill>
                            <a:schemeClr val="dk2"/>
                          </a:solidFill>
                          <a:latin typeface="Open Sans"/>
                          <a:ea typeface="Open Sans"/>
                          <a:cs typeface="Open Sans"/>
                          <a:sym typeface="Open Sans"/>
                        </a:rPr>
                        <a:t>XGBoost (with side information)</a:t>
                      </a:r>
                      <a:endParaRPr/>
                    </a:p>
                  </a:txBody>
                  <a:tcPr marT="22850" marB="22850" marR="45725" marL="137150" anchor="ctr">
                    <a:lnL cap="flat" cmpd="sng" w="9525">
                      <a:solidFill>
                        <a:srgbClr val="000000">
                          <a:alpha val="0"/>
                        </a:srgbClr>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0.98828</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0.98855</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827175">
                <a:tc>
                  <a:txBody>
                    <a:bodyPr/>
                    <a:lstStyle/>
                    <a:p>
                      <a:pPr indent="0" lvl="0" marL="0" marR="0" rtl="0" algn="l">
                        <a:spcBef>
                          <a:spcPts val="0"/>
                        </a:spcBef>
                        <a:spcAft>
                          <a:spcPts val="0"/>
                        </a:spcAft>
                        <a:buNone/>
                      </a:pPr>
                      <a:r>
                        <a:rPr lang="en-US" sz="1100">
                          <a:solidFill>
                            <a:schemeClr val="dk2"/>
                          </a:solidFill>
                          <a:latin typeface="Open Sans"/>
                          <a:ea typeface="Open Sans"/>
                          <a:cs typeface="Open Sans"/>
                          <a:sym typeface="Open Sans"/>
                        </a:rPr>
                        <a:t>Two tower + XGBoost</a:t>
                      </a:r>
                      <a:endParaRPr sz="1100" cap="none">
                        <a:solidFill>
                          <a:schemeClr val="dk2"/>
                        </a:solidFill>
                        <a:latin typeface="Open Sans"/>
                        <a:ea typeface="Open Sans"/>
                        <a:cs typeface="Open Sans"/>
                        <a:sym typeface="Open Sans"/>
                      </a:endParaRPr>
                    </a:p>
                  </a:txBody>
                  <a:tcPr marT="22850" marB="22850" marR="45725" marL="137150" anchor="ctr">
                    <a:lnL cap="flat" cmpd="sng" w="9525">
                      <a:solidFill>
                        <a:srgbClr val="000000">
                          <a:alpha val="0"/>
                        </a:srgbClr>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0.98946</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a:t>0.98957</a:t>
                      </a:r>
                      <a:endParaRPr/>
                    </a:p>
                  </a:txBody>
                  <a:tcPr marT="22850" marB="22850" marR="45725" marL="45725" anchor="ctr">
                    <a:lnL cap="flat" cmpd="sng" w="9525">
                      <a:solidFill>
                        <a:srgbClr val="B6B6B6"/>
                      </a:solidFill>
                      <a:prstDash val="solid"/>
                      <a:round/>
                      <a:headEnd len="sm" w="sm" type="none"/>
                      <a:tailEnd len="sm" w="sm" type="none"/>
                    </a:lnL>
                    <a:lnR cap="flat" cmpd="sng" w="9525">
                      <a:solidFill>
                        <a:srgbClr val="B6B6B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8"/>
          <p:cNvSpPr txBox="1"/>
          <p:nvPr>
            <p:ph type="ctrTitle"/>
          </p:nvPr>
        </p:nvSpPr>
        <p:spPr>
          <a:xfrm>
            <a:off x="2175525" y="3026321"/>
            <a:ext cx="9270600" cy="114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KẾT LUẬN</a:t>
            </a:r>
            <a:endParaRPr/>
          </a:p>
        </p:txBody>
      </p:sp>
      <p:sp>
        <p:nvSpPr>
          <p:cNvPr id="575" name="Google Shape;575;p98"/>
          <p:cNvSpPr txBox="1"/>
          <p:nvPr/>
        </p:nvSpPr>
        <p:spPr>
          <a:xfrm>
            <a:off x="0" y="2723679"/>
            <a:ext cx="1720800" cy="768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1" lang="en-US" sz="3200">
                <a:solidFill>
                  <a:schemeClr val="lt1"/>
                </a:solidFill>
                <a:latin typeface="Arial"/>
                <a:ea typeface="Arial"/>
                <a:cs typeface="Arial"/>
                <a:sym typeface="Arial"/>
              </a:rPr>
              <a:t>PHẦN</a:t>
            </a:r>
            <a:r>
              <a:rPr b="1" lang="en-US" sz="3600">
                <a:solidFill>
                  <a:schemeClr val="lt1"/>
                </a:solidFill>
                <a:latin typeface="Arial"/>
                <a:ea typeface="Arial"/>
                <a:cs typeface="Arial"/>
                <a:sym typeface="Arial"/>
              </a:rPr>
              <a:t> </a:t>
            </a:r>
            <a:endParaRPr/>
          </a:p>
          <a:p>
            <a:pPr indent="0" lvl="0" marL="0" marR="0" rtl="0" algn="ctr">
              <a:lnSpc>
                <a:spcPct val="90000"/>
              </a:lnSpc>
              <a:spcBef>
                <a:spcPts val="0"/>
              </a:spcBef>
              <a:spcAft>
                <a:spcPts val="0"/>
              </a:spcAft>
              <a:buClr>
                <a:schemeClr val="lt1"/>
              </a:buClr>
              <a:buSzPts val="4800"/>
              <a:buFont typeface="Arial"/>
              <a:buNone/>
            </a:pPr>
            <a:r>
              <a:rPr b="1" lang="en-US" sz="4800">
                <a:solidFill>
                  <a:schemeClr val="lt1"/>
                </a:solidFill>
              </a:rPr>
              <a:t>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9"/>
          <p:cNvSpPr txBox="1"/>
          <p:nvPr/>
        </p:nvSpPr>
        <p:spPr>
          <a:xfrm>
            <a:off x="503816" y="803158"/>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i="0" lang="en-US" sz="3200">
                <a:solidFill>
                  <a:srgbClr val="C00000"/>
                </a:solidFill>
                <a:latin typeface="Arial"/>
                <a:ea typeface="Arial"/>
                <a:cs typeface="Arial"/>
                <a:sym typeface="Arial"/>
              </a:rPr>
              <a:t>Giá trị đem lại của hệ thống đề xuất </a:t>
            </a:r>
            <a:endParaRPr/>
          </a:p>
        </p:txBody>
      </p:sp>
      <p:sp>
        <p:nvSpPr>
          <p:cNvPr id="581" name="Google Shape;581;p99"/>
          <p:cNvSpPr txBox="1"/>
          <p:nvPr/>
        </p:nvSpPr>
        <p:spPr>
          <a:xfrm>
            <a:off x="476925" y="1361751"/>
            <a:ext cx="11222100" cy="4711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700"/>
              </a:spcBef>
              <a:spcAft>
                <a:spcPts val="0"/>
              </a:spcAft>
              <a:buClr>
                <a:schemeClr val="dk1"/>
              </a:buClr>
              <a:buSzPts val="1100"/>
              <a:buFont typeface="Arial"/>
              <a:buNone/>
            </a:pPr>
            <a:r>
              <a:rPr lang="en-US" sz="2400">
                <a:solidFill>
                  <a:schemeClr val="dk1"/>
                </a:solidFill>
              </a:rPr>
              <a:t>Nhóm nghiên cứu đã thử nghiệm một số giải pháp đánh giá khả năng đọc của người đọc với các bài báo qua nhiều phương án. Các phương án đều cho các kết quả khả quan trong việc bao quát hóa bài toán. Để giải quyết các vấn đề như cold-start, click-noise, clickbait…, việc kết hợp giữa các mô hình đem lại các kết quả tốt nhất trong các giải pháp trên.</a:t>
            </a:r>
            <a:endParaRPr sz="2400">
              <a:solidFill>
                <a:schemeClr val="dk1"/>
              </a:solidFill>
            </a:endParaRPr>
          </a:p>
          <a:p>
            <a:pPr indent="0" lvl="0" marL="0" rtl="0" algn="l">
              <a:lnSpc>
                <a:spcPct val="115000"/>
              </a:lnSpc>
              <a:spcBef>
                <a:spcPts val="700"/>
              </a:spcBef>
              <a:spcAft>
                <a:spcPts val="700"/>
              </a:spcAft>
              <a:buClr>
                <a:schemeClr val="dk1"/>
              </a:buClr>
              <a:buSzPts val="1100"/>
              <a:buFont typeface="Arial"/>
              <a:buNone/>
            </a:pPr>
            <a:r>
              <a:rPr lang="en-US" sz="2300">
                <a:solidFill>
                  <a:schemeClr val="dk1"/>
                </a:solidFill>
              </a:rPr>
              <a:t>Dựa trên các thành tựu đã đạt được trong quá trình nghiên cứu và kết quả tham gia cuộc thi xây dựng hệ thống đề xuất cho track News Recommendation, nhóm nghiên cứu nhận thấy lợi ích của việc đưa hệ thống tương tự cho các sản phẩm báo đề xuất của tập đoàn như Tiin.vn nhằm nâng cao chất lượng, trải nghiệm khách hàng hay Viettel Family nhằm tăng tương tác của cán bộ nhân viên với các sự kiện, thông tin của Tập đoàn.</a:t>
            </a:r>
            <a:r>
              <a:rPr lang="en-US" sz="2400">
                <a:solidFill>
                  <a:schemeClr val="dk1"/>
                </a:solidFill>
              </a:rPr>
              <a:t> </a:t>
            </a:r>
            <a:endParaRPr b="1" sz="2900">
              <a:solidFill>
                <a:srgbClr val="37415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82"/>
          <p:cNvSpPr txBox="1"/>
          <p:nvPr>
            <p:ph type="ctrTitle"/>
          </p:nvPr>
        </p:nvSpPr>
        <p:spPr>
          <a:xfrm>
            <a:off x="2310095" y="3429000"/>
            <a:ext cx="9270512" cy="60947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000"/>
              <a:t>XU H</a:t>
            </a:r>
            <a:r>
              <a:rPr lang="en-US" sz="3000"/>
              <a:t>ƯỚNG HỆ THỐNG ĐỀ XUẤT TRÊN THẾ GIỚI</a:t>
            </a:r>
            <a:endParaRPr sz="3000"/>
          </a:p>
        </p:txBody>
      </p:sp>
      <p:sp>
        <p:nvSpPr>
          <p:cNvPr id="431" name="Google Shape;431;p82"/>
          <p:cNvSpPr txBox="1"/>
          <p:nvPr/>
        </p:nvSpPr>
        <p:spPr>
          <a:xfrm>
            <a:off x="0" y="2723679"/>
            <a:ext cx="1720709" cy="76899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PHẦN</a:t>
            </a:r>
            <a:r>
              <a:rPr b="1" i="0" lang="en-US" sz="3600" u="none" cap="none" strike="noStrike">
                <a:solidFill>
                  <a:schemeClr val="lt1"/>
                </a:solidFill>
                <a:latin typeface="Arial"/>
                <a:ea typeface="Arial"/>
                <a:cs typeface="Arial"/>
                <a:sym typeface="Arial"/>
              </a:rPr>
              <a:t> </a:t>
            </a:r>
            <a:endParaRPr/>
          </a:p>
          <a:p>
            <a:pPr indent="0" lvl="0" marL="0" marR="0" rtl="0" algn="ctr">
              <a:lnSpc>
                <a:spcPct val="90000"/>
              </a:lnSpc>
              <a:spcBef>
                <a:spcPts val="0"/>
              </a:spcBef>
              <a:spcAft>
                <a:spcPts val="0"/>
              </a:spcAft>
              <a:buClr>
                <a:schemeClr val="lt1"/>
              </a:buClr>
              <a:buSzPts val="4800"/>
              <a:buFont typeface="Arial"/>
              <a:buNone/>
            </a:pPr>
            <a:r>
              <a:rPr b="1" i="0" lang="en-US" sz="4800" u="none" cap="none" strike="noStrike">
                <a:solidFill>
                  <a:schemeClr val="lt1"/>
                </a:solidFill>
                <a:latin typeface="Arial"/>
                <a:ea typeface="Arial"/>
                <a:cs typeface="Arial"/>
                <a:sym typeface="Arial"/>
              </a:rPr>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0"/>
          <p:cNvSpPr txBox="1"/>
          <p:nvPr>
            <p:ph type="title"/>
          </p:nvPr>
        </p:nvSpPr>
        <p:spPr>
          <a:xfrm>
            <a:off x="423133" y="762479"/>
            <a:ext cx="10773735" cy="67823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a:t>Mô hình hệ thống đề xuất thiết kế cho nền tảng Myclip</a:t>
            </a:r>
            <a:endParaRPr/>
          </a:p>
        </p:txBody>
      </p:sp>
      <p:sp>
        <p:nvSpPr>
          <p:cNvPr id="587" name="Google Shape;587;p100"/>
          <p:cNvSpPr txBox="1"/>
          <p:nvPr/>
        </p:nvSpPr>
        <p:spPr>
          <a:xfrm>
            <a:off x="423133" y="1274523"/>
            <a:ext cx="109652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Hệ thống đề xuất được nghiên cứu và phát triển bởi đội ngũ kỹ sư VTCC nhằm giải quyết các yêu cầu phức tạp cho hệ thống Myclip: </a:t>
            </a:r>
            <a:endParaRPr/>
          </a:p>
        </p:txBody>
      </p:sp>
      <p:sp>
        <p:nvSpPr>
          <p:cNvPr id="588" name="Google Shape;588;p100"/>
          <p:cNvSpPr txBox="1"/>
          <p:nvPr/>
        </p:nvSpPr>
        <p:spPr>
          <a:xfrm>
            <a:off x="423133" y="1847095"/>
            <a:ext cx="6881309" cy="47705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74151"/>
                </a:solidFill>
                <a:latin typeface="Arial"/>
                <a:ea typeface="Arial"/>
                <a:cs typeface="Arial"/>
                <a:sym typeface="Arial"/>
              </a:rPr>
              <a:t>Thách thức:</a:t>
            </a:r>
            <a:endParaRPr/>
          </a:p>
          <a:p>
            <a:pPr indent="-342900" lvl="0" marL="342900" marR="0" rtl="0" algn="l">
              <a:spcBef>
                <a:spcPts val="0"/>
              </a:spcBef>
              <a:spcAft>
                <a:spcPts val="0"/>
              </a:spcAft>
              <a:buClr>
                <a:srgbClr val="374151"/>
              </a:buClr>
              <a:buSzPts val="1600"/>
              <a:buFont typeface="Arial"/>
              <a:buAutoNum type="arabicParenR"/>
            </a:pPr>
            <a:r>
              <a:rPr lang="en-US" sz="1600">
                <a:solidFill>
                  <a:srgbClr val="374151"/>
                </a:solidFill>
                <a:latin typeface="Arial"/>
                <a:ea typeface="Arial"/>
                <a:cs typeface="Arial"/>
                <a:sym typeface="Arial"/>
              </a:rPr>
              <a:t>Hệ thống Myclip là nền tảng chia sẻ số lượng nội dung lớn với </a:t>
            </a:r>
            <a:r>
              <a:rPr b="1" lang="en-US" sz="1600">
                <a:solidFill>
                  <a:srgbClr val="FF0000"/>
                </a:solidFill>
                <a:latin typeface="Arial"/>
                <a:ea typeface="Arial"/>
                <a:cs typeface="Arial"/>
                <a:sym typeface="Arial"/>
              </a:rPr>
              <a:t>3,5 triệu nội dung và 1,5 triệu khách hàng.</a:t>
            </a:r>
            <a:endParaRPr/>
          </a:p>
          <a:p>
            <a:pPr indent="-342900" lvl="0" marL="342900" marR="0" rtl="0" algn="l">
              <a:spcBef>
                <a:spcPts val="0"/>
              </a:spcBef>
              <a:spcAft>
                <a:spcPts val="0"/>
              </a:spcAft>
              <a:buClr>
                <a:schemeClr val="dk1"/>
              </a:buClr>
              <a:buSzPts val="1600"/>
              <a:buFont typeface="Arial"/>
              <a:buAutoNum type="arabicParenR"/>
            </a:pPr>
            <a:r>
              <a:rPr lang="en-US" sz="1600">
                <a:solidFill>
                  <a:schemeClr val="dk1"/>
                </a:solidFill>
                <a:latin typeface="Arial"/>
                <a:ea typeface="Arial"/>
                <a:cs typeface="Arial"/>
                <a:sym typeface="Arial"/>
              </a:rPr>
              <a:t>Hệ thống Myclip có mức độ tương tác không đồng đều giữa các nội dung, có nội dung rất nhiều tương tác, nội dung ít tương tác…</a:t>
            </a:r>
            <a:endParaRPr/>
          </a:p>
          <a:p>
            <a:pPr indent="-342900" lvl="0" marL="342900" marR="0" rtl="0" algn="l">
              <a:spcBef>
                <a:spcPts val="0"/>
              </a:spcBef>
              <a:spcAft>
                <a:spcPts val="0"/>
              </a:spcAft>
              <a:buClr>
                <a:schemeClr val="dk1"/>
              </a:buClr>
              <a:buSzPts val="1600"/>
              <a:buFont typeface="Arial"/>
              <a:buAutoNum type="arabicParenR"/>
            </a:pPr>
            <a:r>
              <a:rPr lang="en-US" sz="1600">
                <a:solidFill>
                  <a:schemeClr val="dk1"/>
                </a:solidFill>
                <a:latin typeface="Arial"/>
                <a:ea typeface="Arial"/>
                <a:cs typeface="Arial"/>
                <a:sym typeface="Arial"/>
              </a:rPr>
              <a:t>Là hệ thống chia sẻ Video, nên thời gian phản hồi của hệ thống đề xuất rất thấp &lt; 0.1ms.</a:t>
            </a:r>
            <a:endParaRPr/>
          </a:p>
          <a:p>
            <a:pPr indent="-342900" lvl="0" marL="342900" marR="0" rtl="0" algn="l">
              <a:spcBef>
                <a:spcPts val="0"/>
              </a:spcBef>
              <a:spcAft>
                <a:spcPts val="0"/>
              </a:spcAft>
              <a:buClr>
                <a:schemeClr val="dk1"/>
              </a:buClr>
              <a:buSzPts val="1600"/>
              <a:buFont typeface="Arial"/>
              <a:buAutoNum type="arabicParenR"/>
            </a:pPr>
            <a:r>
              <a:rPr lang="en-US" sz="1600">
                <a:solidFill>
                  <a:schemeClr val="dk1"/>
                </a:solidFill>
                <a:latin typeface="Arial"/>
                <a:ea typeface="Arial"/>
                <a:cs typeface="Arial"/>
                <a:sym typeface="Arial"/>
              </a:rPr>
              <a:t>Dữ liệu được lưu trữ với mục đích vận hành, nên chưa được chuẩn hóa theo các nhu cầu thiết kế hệ thống đề xuất…</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Kết quả:</a:t>
            </a:r>
            <a:endParaRPr/>
          </a:p>
          <a:p>
            <a:pPr indent="-342900" lvl="0" marL="342900" marR="0" rtl="0" algn="l">
              <a:spcBef>
                <a:spcPts val="0"/>
              </a:spcBef>
              <a:spcAft>
                <a:spcPts val="0"/>
              </a:spcAft>
              <a:buClr>
                <a:schemeClr val="dk1"/>
              </a:buClr>
              <a:buSzPts val="1600"/>
              <a:buFont typeface="Arial"/>
              <a:buAutoNum type="arabicParenR"/>
            </a:pPr>
            <a:r>
              <a:rPr lang="en-US" sz="1600">
                <a:solidFill>
                  <a:schemeClr val="dk1"/>
                </a:solidFill>
                <a:latin typeface="Arial"/>
                <a:ea typeface="Arial"/>
                <a:cs typeface="Arial"/>
                <a:sym typeface="Arial"/>
              </a:rPr>
              <a:t>Việc áp dụng các mô hình kỹ thuật đề xuất và thiết kế hệ thống giúp đạt được </a:t>
            </a:r>
            <a:r>
              <a:rPr b="1" lang="en-US" sz="1600">
                <a:solidFill>
                  <a:srgbClr val="FF0000"/>
                </a:solidFill>
                <a:latin typeface="Arial"/>
                <a:ea typeface="Arial"/>
                <a:cs typeface="Arial"/>
                <a:sym typeface="Arial"/>
              </a:rPr>
              <a:t>15-35% Click-through rate </a:t>
            </a:r>
            <a:r>
              <a:rPr b="1" lang="en-US" sz="1600">
                <a:solidFill>
                  <a:schemeClr val="dk1"/>
                </a:solidFill>
                <a:latin typeface="Arial"/>
                <a:ea typeface="Arial"/>
                <a:cs typeface="Arial"/>
                <a:sym typeface="Arial"/>
              </a:rPr>
              <a:t>(tăng 8% so với hệ thống cũ)</a:t>
            </a:r>
            <a:r>
              <a:rPr b="1" lang="en-US" sz="1600">
                <a:solidFill>
                  <a:srgbClr val="FF0000"/>
                </a:solidFill>
                <a:latin typeface="Arial"/>
                <a:ea typeface="Arial"/>
                <a:cs typeface="Arial"/>
                <a:sym typeface="Arial"/>
              </a:rPr>
              <a:t> </a:t>
            </a:r>
            <a:r>
              <a:rPr lang="en-US" sz="1600">
                <a:solidFill>
                  <a:schemeClr val="dk1"/>
                </a:solidFill>
                <a:latin typeface="Arial"/>
                <a:ea typeface="Arial"/>
                <a:cs typeface="Arial"/>
                <a:sym typeface="Arial"/>
              </a:rPr>
              <a:t>với </a:t>
            </a:r>
            <a:r>
              <a:rPr b="1" lang="en-US" sz="1600">
                <a:solidFill>
                  <a:srgbClr val="FF0000"/>
                </a:solidFill>
                <a:latin typeface="Arial"/>
                <a:ea typeface="Arial"/>
                <a:cs typeface="Arial"/>
                <a:sym typeface="Arial"/>
              </a:rPr>
              <a:t>0.058ms tốc độ phản hồi</a:t>
            </a:r>
            <a:r>
              <a:rPr lang="en-US" sz="1600">
                <a:solidFill>
                  <a:schemeClr val="dk1"/>
                </a:solidFill>
                <a:latin typeface="Arial"/>
                <a:ea typeface="Arial"/>
                <a:cs typeface="Arial"/>
                <a:sym typeface="Arial"/>
              </a:rPr>
              <a:t> cho toàn bộ tải hệ thống. Sẵn sàng mở rộng cho toàn bộ nhu cầu phát triển của nền tảng Myclip.</a:t>
            </a:r>
            <a:endParaRPr/>
          </a:p>
          <a:p>
            <a:pPr indent="-342900" lvl="0" marL="342900" marR="0" rtl="0" algn="l">
              <a:spcBef>
                <a:spcPts val="0"/>
              </a:spcBef>
              <a:spcAft>
                <a:spcPts val="0"/>
              </a:spcAft>
              <a:buClr>
                <a:srgbClr val="374151"/>
              </a:buClr>
              <a:buSzPts val="1600"/>
              <a:buFont typeface="Arial"/>
              <a:buAutoNum type="arabicParenR"/>
            </a:pPr>
            <a:r>
              <a:rPr lang="en-US" sz="1600">
                <a:solidFill>
                  <a:srgbClr val="374151"/>
                </a:solidFill>
                <a:latin typeface="Arial"/>
                <a:ea typeface="Arial"/>
                <a:cs typeface="Arial"/>
                <a:sym typeface="Arial"/>
              </a:rPr>
              <a:t>Hệ thống tự động chuẩn hóa, điều chỉnh dữ liệu cho các video.</a:t>
            </a:r>
            <a:endParaRPr/>
          </a:p>
          <a:p>
            <a:pPr indent="-342900" lvl="0" marL="342900" marR="0" rtl="0" algn="l">
              <a:spcBef>
                <a:spcPts val="0"/>
              </a:spcBef>
              <a:spcAft>
                <a:spcPts val="0"/>
              </a:spcAft>
              <a:buClr>
                <a:srgbClr val="374151"/>
              </a:buClr>
              <a:buSzPts val="1600"/>
              <a:buFont typeface="Arial"/>
              <a:buAutoNum type="arabicParenR"/>
            </a:pPr>
            <a:r>
              <a:rPr lang="en-US" sz="1600">
                <a:solidFill>
                  <a:srgbClr val="374151"/>
                </a:solidFill>
                <a:latin typeface="Arial"/>
                <a:ea typeface="Arial"/>
                <a:cs typeface="Arial"/>
                <a:sym typeface="Arial"/>
              </a:rPr>
              <a:t>Xây dựng cơ sở hành vi khách hàng, hành vi tương tác video, cơ sở lưu logs… nhằm giúp cho việc phân tích chuyên sâu về khách hàng, tạo tiền đề cho việc xây dựng các sản phẩm mới có tính cạnh tranh trên thị trường.</a:t>
            </a:r>
            <a:endParaRPr sz="1800">
              <a:solidFill>
                <a:schemeClr val="dk1"/>
              </a:solidFill>
              <a:latin typeface="Calibri"/>
              <a:ea typeface="Calibri"/>
              <a:cs typeface="Calibri"/>
              <a:sym typeface="Calibri"/>
            </a:endParaRPr>
          </a:p>
        </p:txBody>
      </p:sp>
      <p:pic>
        <p:nvPicPr>
          <p:cNvPr id="589" name="Google Shape;589;p100"/>
          <p:cNvPicPr preferRelativeResize="0"/>
          <p:nvPr/>
        </p:nvPicPr>
        <p:blipFill rotWithShape="1">
          <a:blip r:embed="rId3">
            <a:alphaModFix/>
          </a:blip>
          <a:srcRect b="0" l="0" r="0" t="0"/>
          <a:stretch/>
        </p:blipFill>
        <p:spPr>
          <a:xfrm>
            <a:off x="7304442" y="2175089"/>
            <a:ext cx="4762581" cy="37727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2"/>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Slide tham khảo</a:t>
            </a:r>
            <a:endParaRPr/>
          </a:p>
        </p:txBody>
      </p:sp>
      <p:sp>
        <p:nvSpPr>
          <p:cNvPr id="600" name="Google Shape;600;p102"/>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2.2.3 Hướng tiếp cận sử dụng phương pháp Ensemble learning</a:t>
            </a:r>
            <a:endParaRPr sz="2000"/>
          </a:p>
        </p:txBody>
      </p:sp>
      <p:sp>
        <p:nvSpPr>
          <p:cNvPr id="601" name="Google Shape;601;p102"/>
          <p:cNvSpPr txBox="1"/>
          <p:nvPr/>
        </p:nvSpPr>
        <p:spPr>
          <a:xfrm>
            <a:off x="717100" y="2073050"/>
            <a:ext cx="88932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Power averaging:</a:t>
            </a:r>
            <a:r>
              <a:rPr lang="en-US" sz="2100"/>
              <a:t> </a:t>
            </a:r>
            <a:endParaRPr sz="2100"/>
          </a:p>
          <a:p>
            <a:pPr indent="457200" lvl="0" marL="0" rtl="0" algn="l">
              <a:spcBef>
                <a:spcPts val="0"/>
              </a:spcBef>
              <a:spcAft>
                <a:spcPts val="0"/>
              </a:spcAft>
              <a:buNone/>
            </a:pPr>
            <a:r>
              <a:rPr lang="en-US" sz="2100"/>
              <a:t>Choose a power p = 2, 4, 8, 16</a:t>
            </a:r>
            <a:endParaRPr sz="2100"/>
          </a:p>
          <a:p>
            <a:pPr indent="457200" lvl="0" marL="0" rtl="0" algn="l">
              <a:spcBef>
                <a:spcPts val="0"/>
              </a:spcBef>
              <a:spcAft>
                <a:spcPts val="0"/>
              </a:spcAft>
              <a:buNone/>
            </a:pPr>
            <a:r>
              <a:rPr lang="en-US" sz="2100"/>
              <a:t>PowerAverage(p) = (Pred1^p + Pred2^p + … + Predn^p) / n</a:t>
            </a:r>
            <a:endParaRPr sz="2100"/>
          </a:p>
          <a:p>
            <a:pPr indent="0" lvl="0" marL="0" rtl="0" algn="l">
              <a:spcBef>
                <a:spcPts val="0"/>
              </a:spcBef>
              <a:spcAft>
                <a:spcPts val="0"/>
              </a:spcAft>
              <a:buNone/>
            </a:pPr>
            <a:r>
              <a:rPr lang="en-US" sz="2100"/>
              <a:t> </a:t>
            </a:r>
            <a:endParaRPr sz="2100"/>
          </a:p>
          <a:p>
            <a:pPr indent="0" lvl="0" marL="0" rtl="0" algn="l">
              <a:spcBef>
                <a:spcPts val="0"/>
              </a:spcBef>
              <a:spcAft>
                <a:spcPts val="0"/>
              </a:spcAft>
              <a:buNone/>
            </a:pPr>
            <a:r>
              <a:rPr b="1" lang="en-US" sz="2100"/>
              <a:t>Simple averaging:</a:t>
            </a:r>
            <a:endParaRPr b="1" sz="2100"/>
          </a:p>
          <a:p>
            <a:pPr indent="0" lvl="0" marL="0" rtl="0" algn="l">
              <a:spcBef>
                <a:spcPts val="0"/>
              </a:spcBef>
              <a:spcAft>
                <a:spcPts val="0"/>
              </a:spcAft>
              <a:buNone/>
            </a:pPr>
            <a:r>
              <a:rPr lang="en-US" sz="2100"/>
              <a:t>	SimpleAverage = 0.5 * Pred1 + 0.5 * Pred2</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b="1" lang="en-US" sz="2100"/>
              <a:t>Hill climbing: </a:t>
            </a:r>
            <a:r>
              <a:rPr lang="en-US" sz="2100"/>
              <a:t>iteratively finding the best next model and blending via a linear combination with the current best predictions.</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3"/>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Slide tham khảo</a:t>
            </a:r>
            <a:endParaRPr/>
          </a:p>
        </p:txBody>
      </p:sp>
      <p:sp>
        <p:nvSpPr>
          <p:cNvPr id="607" name="Google Shape;607;p103"/>
          <p:cNvSpPr txBox="1"/>
          <p:nvPr/>
        </p:nvSpPr>
        <p:spPr>
          <a:xfrm>
            <a:off x="481925" y="2658600"/>
            <a:ext cx="3830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Các phương pháp nhóm đã thử nghiệm:</a:t>
            </a:r>
            <a:endParaRPr sz="2000"/>
          </a:p>
          <a:p>
            <a:pPr indent="-355600" lvl="0" marL="457200" rtl="0" algn="l">
              <a:spcBef>
                <a:spcPts val="0"/>
              </a:spcBef>
              <a:spcAft>
                <a:spcPts val="0"/>
              </a:spcAft>
              <a:buSzPts val="2000"/>
              <a:buChar char="●"/>
            </a:pPr>
            <a:r>
              <a:rPr lang="en-US" sz="2000"/>
              <a:t>Sentence Transformer</a:t>
            </a:r>
            <a:endParaRPr sz="2000"/>
          </a:p>
          <a:p>
            <a:pPr indent="-355600" lvl="0" marL="457200" rtl="0" algn="l">
              <a:spcBef>
                <a:spcPts val="0"/>
              </a:spcBef>
              <a:spcAft>
                <a:spcPts val="0"/>
              </a:spcAft>
              <a:buSzPts val="2000"/>
              <a:buChar char="●"/>
            </a:pPr>
            <a:r>
              <a:rPr lang="en-US" sz="2000"/>
              <a:t>PHO Word2Vec</a:t>
            </a:r>
            <a:endParaRPr sz="2000"/>
          </a:p>
        </p:txBody>
      </p:sp>
      <p:pic>
        <p:nvPicPr>
          <p:cNvPr id="608" name="Google Shape;608;p103"/>
          <p:cNvPicPr preferRelativeResize="0"/>
          <p:nvPr/>
        </p:nvPicPr>
        <p:blipFill>
          <a:blip r:embed="rId3">
            <a:alphaModFix/>
          </a:blip>
          <a:stretch>
            <a:fillRect/>
          </a:stretch>
        </p:blipFill>
        <p:spPr>
          <a:xfrm>
            <a:off x="4368925" y="1961075"/>
            <a:ext cx="7318651" cy="4896925"/>
          </a:xfrm>
          <a:prstGeom prst="rect">
            <a:avLst/>
          </a:prstGeom>
          <a:noFill/>
          <a:ln>
            <a:noFill/>
          </a:ln>
        </p:spPr>
      </p:pic>
      <p:sp>
        <p:nvSpPr>
          <p:cNvPr id="609" name="Google Shape;609;p103"/>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Xây dựng vect</a:t>
            </a:r>
            <a:r>
              <a:rPr lang="en-US" sz="2000"/>
              <a:t>or biểu diễn cho tiêu đề bài báo (Sentence embedding)</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pSp>
        <p:nvGrpSpPr>
          <p:cNvPr id="436" name="Google Shape;436;p83"/>
          <p:cNvGrpSpPr/>
          <p:nvPr/>
        </p:nvGrpSpPr>
        <p:grpSpPr>
          <a:xfrm>
            <a:off x="6659760" y="1900746"/>
            <a:ext cx="5281001" cy="3636360"/>
            <a:chOff x="5991386" y="519484"/>
            <a:chExt cx="6016209" cy="3636360"/>
          </a:xfrm>
        </p:grpSpPr>
        <p:pic>
          <p:nvPicPr>
            <p:cNvPr id="437" name="Google Shape;437;p83"/>
            <p:cNvPicPr preferRelativeResize="0"/>
            <p:nvPr/>
          </p:nvPicPr>
          <p:blipFill rotWithShape="1">
            <a:blip r:embed="rId3">
              <a:alphaModFix/>
            </a:blip>
            <a:srcRect b="0" l="0" r="0" t="0"/>
            <a:stretch/>
          </p:blipFill>
          <p:spPr>
            <a:xfrm>
              <a:off x="8338146" y="2161494"/>
              <a:ext cx="1556293" cy="1971305"/>
            </a:xfrm>
            <a:prstGeom prst="rect">
              <a:avLst/>
            </a:prstGeom>
            <a:noFill/>
            <a:ln>
              <a:noFill/>
            </a:ln>
          </p:spPr>
        </p:pic>
        <p:sp>
          <p:nvSpPr>
            <p:cNvPr id="438" name="Google Shape;438;p83"/>
            <p:cNvSpPr/>
            <p:nvPr/>
          </p:nvSpPr>
          <p:spPr>
            <a:xfrm rot="680555">
              <a:off x="7869969" y="1674254"/>
              <a:ext cx="2202287" cy="2071633"/>
            </a:xfrm>
            <a:prstGeom prst="arc">
              <a:avLst>
                <a:gd fmla="val 8743496" name="adj1"/>
                <a:gd fmla="val 1211551"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83"/>
            <p:cNvSpPr/>
            <p:nvPr/>
          </p:nvSpPr>
          <p:spPr>
            <a:xfrm rot="680555">
              <a:off x="7869969" y="1674253"/>
              <a:ext cx="2202287" cy="2071633"/>
            </a:xfrm>
            <a:prstGeom prst="arc">
              <a:avLst>
                <a:gd fmla="val 8743496" name="adj1"/>
                <a:gd fmla="val 1211551" name="adj2"/>
              </a:avLst>
            </a:prstGeom>
            <a:no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83"/>
            <p:cNvSpPr/>
            <p:nvPr/>
          </p:nvSpPr>
          <p:spPr>
            <a:xfrm rot="10800000">
              <a:off x="7687755" y="1691538"/>
              <a:ext cx="2623470" cy="2464306"/>
            </a:xfrm>
            <a:prstGeom prst="arc">
              <a:avLst>
                <a:gd fmla="val 10736572" name="adj1"/>
                <a:gd fmla="val 21569523" name="adj2"/>
              </a:avLst>
            </a:prstGeom>
            <a:noFill/>
            <a:ln cap="flat" cmpd="sng" w="158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83"/>
            <p:cNvSpPr/>
            <p:nvPr/>
          </p:nvSpPr>
          <p:spPr>
            <a:xfrm>
              <a:off x="10311225" y="1005192"/>
              <a:ext cx="1696370" cy="669830"/>
            </a:xfrm>
            <a:custGeom>
              <a:rect b="b" l="l" r="r" t="t"/>
              <a:pathLst>
                <a:path extrusionOk="0" h="120000" w="120000">
                  <a:moveTo>
                    <a:pt x="0" y="0"/>
                  </a:moveTo>
                  <a:lnTo>
                    <a:pt x="120000" y="0"/>
                  </a:lnTo>
                  <a:lnTo>
                    <a:pt x="120000" y="120000"/>
                  </a:lnTo>
                  <a:lnTo>
                    <a:pt x="0" y="120000"/>
                  </a:lnTo>
                  <a:close/>
                </a:path>
                <a:path extrusionOk="0" fill="none" h="120000" w="120000">
                  <a:moveTo>
                    <a:pt x="-3755" y="60100"/>
                  </a:moveTo>
                  <a:lnTo>
                    <a:pt x="-51353" y="147000"/>
                  </a:lnTo>
                </a:path>
              </a:pathLst>
            </a:cu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Nên đọc cuốn sách nào?</a:t>
              </a:r>
              <a:endParaRPr/>
            </a:p>
          </p:txBody>
        </p:sp>
        <p:sp>
          <p:nvSpPr>
            <p:cNvPr id="442" name="Google Shape;442;p83"/>
            <p:cNvSpPr/>
            <p:nvPr/>
          </p:nvSpPr>
          <p:spPr>
            <a:xfrm>
              <a:off x="7855491" y="519484"/>
              <a:ext cx="1696370" cy="669830"/>
            </a:xfrm>
            <a:custGeom>
              <a:rect b="b" l="l" r="r" t="t"/>
              <a:pathLst>
                <a:path extrusionOk="0" h="120000" w="120000">
                  <a:moveTo>
                    <a:pt x="0" y="0"/>
                  </a:moveTo>
                  <a:lnTo>
                    <a:pt x="120000" y="0"/>
                  </a:lnTo>
                  <a:lnTo>
                    <a:pt x="120000" y="120000"/>
                  </a:lnTo>
                  <a:lnTo>
                    <a:pt x="0" y="120000"/>
                  </a:lnTo>
                  <a:close/>
                </a:path>
                <a:path extrusionOk="0" fill="none" h="120000" w="120000">
                  <a:moveTo>
                    <a:pt x="53791" y="124900"/>
                  </a:moveTo>
                  <a:lnTo>
                    <a:pt x="61063" y="208514"/>
                  </a:lnTo>
                </a:path>
              </a:pathLst>
            </a:cu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Nên mua sản phẩm gì?</a:t>
              </a:r>
              <a:endParaRPr/>
            </a:p>
          </p:txBody>
        </p:sp>
        <p:sp>
          <p:nvSpPr>
            <p:cNvPr id="443" name="Google Shape;443;p83"/>
            <p:cNvSpPr/>
            <p:nvPr/>
          </p:nvSpPr>
          <p:spPr>
            <a:xfrm>
              <a:off x="5991386" y="1477917"/>
              <a:ext cx="1696370" cy="608629"/>
            </a:xfrm>
            <a:custGeom>
              <a:rect b="b" l="l" r="r" t="t"/>
              <a:pathLst>
                <a:path extrusionOk="0" h="120000" w="120000">
                  <a:moveTo>
                    <a:pt x="0" y="0"/>
                  </a:moveTo>
                  <a:lnTo>
                    <a:pt x="120000" y="0"/>
                  </a:lnTo>
                  <a:lnTo>
                    <a:pt x="120000" y="120000"/>
                  </a:lnTo>
                  <a:lnTo>
                    <a:pt x="0" y="120000"/>
                  </a:lnTo>
                  <a:close/>
                </a:path>
                <a:path extrusionOk="0" fill="none" h="120000" w="120000">
                  <a:moveTo>
                    <a:pt x="122936" y="60100"/>
                  </a:moveTo>
                  <a:lnTo>
                    <a:pt x="142699" y="135800"/>
                  </a:lnTo>
                </a:path>
              </a:pathLst>
            </a:cu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Nên xem bộ phim nào?</a:t>
              </a:r>
              <a:endParaRPr/>
            </a:p>
          </p:txBody>
        </p:sp>
      </p:grpSp>
      <p:sp>
        <p:nvSpPr>
          <p:cNvPr id="444" name="Google Shape;444;p83"/>
          <p:cNvSpPr txBox="1"/>
          <p:nvPr/>
        </p:nvSpPr>
        <p:spPr>
          <a:xfrm>
            <a:off x="519333" y="1698516"/>
            <a:ext cx="5731500" cy="5479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500">
                <a:solidFill>
                  <a:srgbClr val="FF0000"/>
                </a:solidFill>
                <a:latin typeface="Calibri"/>
                <a:ea typeface="Calibri"/>
                <a:cs typeface="Calibri"/>
                <a:sym typeface="Calibri"/>
              </a:rPr>
              <a:t>H</a:t>
            </a:r>
            <a:r>
              <a:rPr b="1" lang="en-US" sz="2500">
                <a:solidFill>
                  <a:srgbClr val="FF0000"/>
                </a:solidFill>
                <a:latin typeface="Calibri"/>
                <a:ea typeface="Calibri"/>
                <a:cs typeface="Calibri"/>
                <a:sym typeface="Calibri"/>
              </a:rPr>
              <a:t>ệ  thống đề xuất </a:t>
            </a:r>
            <a:r>
              <a:rPr lang="en-US" sz="2500">
                <a:solidFill>
                  <a:schemeClr val="dk1"/>
                </a:solidFill>
                <a:latin typeface="Calibri"/>
                <a:ea typeface="Calibri"/>
                <a:cs typeface="Calibri"/>
                <a:sym typeface="Calibri"/>
              </a:rPr>
              <a:t>là một ứng dụng lọc thông tin được hình thành từ việc học các sở thích và tương tác của người dùng nhằm có thể đề xuất nội dung phù hợp v</a:t>
            </a:r>
            <a:r>
              <a:rPr lang="en-US" sz="2500">
                <a:solidFill>
                  <a:schemeClr val="dk1"/>
                </a:solidFill>
                <a:latin typeface="Calibri"/>
                <a:ea typeface="Calibri"/>
                <a:cs typeface="Calibri"/>
                <a:sym typeface="Calibri"/>
              </a:rPr>
              <a:t>ới</a:t>
            </a:r>
            <a:r>
              <a:rPr lang="en-US" sz="2500">
                <a:solidFill>
                  <a:schemeClr val="dk1"/>
                </a:solidFill>
                <a:latin typeface="Calibri"/>
                <a:ea typeface="Calibri"/>
                <a:cs typeface="Calibri"/>
                <a:sym typeface="Calibri"/>
              </a:rPr>
              <a:t> họ. </a:t>
            </a:r>
            <a:endParaRPr sz="2100"/>
          </a:p>
          <a:p>
            <a:pPr indent="0" lvl="0" marL="0" marR="0" rtl="0" algn="l">
              <a:spcBef>
                <a:spcPts val="0"/>
              </a:spcBef>
              <a:spcAft>
                <a:spcPts val="0"/>
              </a:spcAft>
              <a:buNone/>
            </a:pPr>
            <a:r>
              <a:t/>
            </a:r>
            <a:endParaRPr sz="25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2500">
                <a:solidFill>
                  <a:srgbClr val="374151"/>
                </a:solidFill>
                <a:latin typeface="Arial"/>
                <a:ea typeface="Arial"/>
                <a:cs typeface="Arial"/>
                <a:sym typeface="Arial"/>
              </a:rPr>
              <a:t>Mục tiêu chính của </a:t>
            </a:r>
            <a:r>
              <a:rPr i="0" lang="en-US" sz="2500">
                <a:solidFill>
                  <a:srgbClr val="374151"/>
                </a:solidFill>
                <a:latin typeface="Arial"/>
                <a:ea typeface="Arial"/>
                <a:cs typeface="Arial"/>
                <a:sym typeface="Arial"/>
              </a:rPr>
              <a:t>hệ thống đề xuất </a:t>
            </a:r>
            <a:r>
              <a:rPr b="0" i="0" lang="en-US" sz="2500">
                <a:solidFill>
                  <a:srgbClr val="374151"/>
                </a:solidFill>
                <a:latin typeface="Arial"/>
                <a:ea typeface="Arial"/>
                <a:cs typeface="Arial"/>
                <a:sym typeface="Arial"/>
              </a:rPr>
              <a:t>là </a:t>
            </a:r>
            <a:r>
              <a:rPr b="1" i="0" lang="en-US" sz="2500">
                <a:solidFill>
                  <a:srgbClr val="FF0000"/>
                </a:solidFill>
                <a:latin typeface="Arial"/>
                <a:ea typeface="Arial"/>
                <a:cs typeface="Arial"/>
                <a:sym typeface="Arial"/>
              </a:rPr>
              <a:t>cung cấp những gợi ý cá nhân hóa và tối ưu hóa trải nghiệm người dùng, </a:t>
            </a:r>
            <a:r>
              <a:rPr i="0" lang="en-US" sz="2500">
                <a:solidFill>
                  <a:schemeClr val="dk1"/>
                </a:solidFill>
                <a:latin typeface="Arial"/>
                <a:ea typeface="Arial"/>
                <a:cs typeface="Arial"/>
                <a:sym typeface="Arial"/>
              </a:rPr>
              <a:t>giúp họ </a:t>
            </a:r>
            <a:r>
              <a:rPr b="1" i="0" lang="en-US" sz="2500">
                <a:solidFill>
                  <a:srgbClr val="FF0000"/>
                </a:solidFill>
                <a:latin typeface="Arial"/>
                <a:ea typeface="Arial"/>
                <a:cs typeface="Arial"/>
                <a:sym typeface="Arial"/>
              </a:rPr>
              <a:t>khám phá được nội dung, sản phẩm hoặc thông tin mới </a:t>
            </a:r>
            <a:r>
              <a:rPr i="0" lang="en-US" sz="2500">
                <a:solidFill>
                  <a:schemeClr val="dk1"/>
                </a:solidFill>
                <a:latin typeface="Arial"/>
                <a:ea typeface="Arial"/>
                <a:cs typeface="Arial"/>
                <a:sym typeface="Arial"/>
              </a:rPr>
              <a:t>mà họ có thể chưa biết hoặc chưa nhìn thấy. </a:t>
            </a:r>
            <a:endParaRPr i="0" sz="2500">
              <a:solidFill>
                <a:schemeClr val="dk1"/>
              </a:solidFill>
              <a:latin typeface="Arial"/>
              <a:ea typeface="Arial"/>
              <a:cs typeface="Arial"/>
              <a:sym typeface="Arial"/>
            </a:endParaRPr>
          </a:p>
          <a:p>
            <a:pPr indent="0" lvl="0" marL="0" marR="0" rtl="0" algn="l">
              <a:spcBef>
                <a:spcPts val="0"/>
              </a:spcBef>
              <a:spcAft>
                <a:spcPts val="0"/>
              </a:spcAft>
              <a:buNone/>
            </a:pPr>
            <a:r>
              <a:t/>
            </a:r>
            <a:endParaRPr sz="2500">
              <a:solidFill>
                <a:srgbClr val="374151"/>
              </a:solidFill>
              <a:latin typeface="Arial"/>
              <a:ea typeface="Arial"/>
              <a:cs typeface="Arial"/>
              <a:sym typeface="Arial"/>
            </a:endParaRPr>
          </a:p>
        </p:txBody>
      </p:sp>
      <p:sp>
        <p:nvSpPr>
          <p:cNvPr id="445" name="Google Shape;445;p83"/>
          <p:cNvSpPr txBox="1"/>
          <p:nvPr>
            <p:ph type="title"/>
          </p:nvPr>
        </p:nvSpPr>
        <p:spPr>
          <a:xfrm>
            <a:off x="519333" y="731598"/>
            <a:ext cx="8561174" cy="67823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a:t>1.1 T</a:t>
            </a:r>
            <a:r>
              <a:rPr lang="en-US"/>
              <a:t>ổng quan về h</a:t>
            </a:r>
            <a:r>
              <a:rPr lang="en-US"/>
              <a:t>ệ thống đề xuất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4"/>
          <p:cNvSpPr txBox="1"/>
          <p:nvPr>
            <p:ph type="title"/>
          </p:nvPr>
        </p:nvSpPr>
        <p:spPr>
          <a:xfrm>
            <a:off x="360775" y="771326"/>
            <a:ext cx="10967743" cy="67823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a:t>1.2 Lợi ích của hệ thống đề xuất</a:t>
            </a:r>
            <a:endParaRPr/>
          </a:p>
        </p:txBody>
      </p:sp>
      <p:grpSp>
        <p:nvGrpSpPr>
          <p:cNvPr id="451" name="Google Shape;451;p84"/>
          <p:cNvGrpSpPr/>
          <p:nvPr/>
        </p:nvGrpSpPr>
        <p:grpSpPr>
          <a:xfrm>
            <a:off x="473032" y="1991171"/>
            <a:ext cx="3448083" cy="4135096"/>
            <a:chOff x="2372077" y="1719015"/>
            <a:chExt cx="1414540" cy="1565909"/>
          </a:xfrm>
        </p:grpSpPr>
        <p:grpSp>
          <p:nvGrpSpPr>
            <p:cNvPr id="452" name="Google Shape;452;p84"/>
            <p:cNvGrpSpPr/>
            <p:nvPr/>
          </p:nvGrpSpPr>
          <p:grpSpPr>
            <a:xfrm>
              <a:off x="2372077" y="1719015"/>
              <a:ext cx="1414540" cy="1565909"/>
              <a:chOff x="750570" y="1703070"/>
              <a:chExt cx="1794510" cy="1565909"/>
            </a:xfrm>
          </p:grpSpPr>
          <p:sp>
            <p:nvSpPr>
              <p:cNvPr id="453" name="Google Shape;453;p84"/>
              <p:cNvSpPr/>
              <p:nvPr/>
            </p:nvSpPr>
            <p:spPr>
              <a:xfrm>
                <a:off x="750570" y="1703070"/>
                <a:ext cx="1794510" cy="1539240"/>
              </a:xfrm>
              <a:prstGeom prst="roundRect">
                <a:avLst>
                  <a:gd fmla="val 3548" name="adj"/>
                </a:avLst>
              </a:prstGeom>
              <a:noFill/>
              <a:ln cap="flat" cmpd="sng" w="12700">
                <a:solidFill>
                  <a:srgbClr val="CECF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alibri"/>
                  <a:ea typeface="Calibri"/>
                  <a:cs typeface="Calibri"/>
                  <a:sym typeface="Calibri"/>
                </a:endParaRPr>
              </a:p>
            </p:txBody>
          </p:sp>
          <p:sp>
            <p:nvSpPr>
              <p:cNvPr id="454" name="Google Shape;454;p84"/>
              <p:cNvSpPr/>
              <p:nvPr/>
            </p:nvSpPr>
            <p:spPr>
              <a:xfrm>
                <a:off x="1045845" y="3223260"/>
                <a:ext cx="1188720"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000">
                  <a:solidFill>
                    <a:schemeClr val="lt1"/>
                  </a:solidFill>
                  <a:latin typeface="Calibri"/>
                  <a:ea typeface="Calibri"/>
                  <a:cs typeface="Calibri"/>
                  <a:sym typeface="Calibri"/>
                </a:endParaRPr>
              </a:p>
            </p:txBody>
          </p:sp>
          <p:sp>
            <p:nvSpPr>
              <p:cNvPr id="455" name="Google Shape;455;p84"/>
              <p:cNvSpPr/>
              <p:nvPr/>
            </p:nvSpPr>
            <p:spPr>
              <a:xfrm>
                <a:off x="902970" y="1790700"/>
                <a:ext cx="1512570" cy="316230"/>
              </a:xfrm>
              <a:prstGeom prst="rect">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600">
                    <a:solidFill>
                      <a:schemeClr val="lt1"/>
                    </a:solidFill>
                    <a:latin typeface="Calibri"/>
                    <a:ea typeface="Calibri"/>
                    <a:cs typeface="Calibri"/>
                    <a:sym typeface="Calibri"/>
                  </a:rPr>
                  <a:t>NETFLIX</a:t>
                </a:r>
                <a:endParaRPr b="1" sz="3000">
                  <a:solidFill>
                    <a:schemeClr val="lt1"/>
                  </a:solidFill>
                  <a:latin typeface="Calibri"/>
                  <a:ea typeface="Calibri"/>
                  <a:cs typeface="Calibri"/>
                  <a:sym typeface="Calibri"/>
                </a:endParaRPr>
              </a:p>
            </p:txBody>
          </p:sp>
        </p:grpSp>
        <p:sp>
          <p:nvSpPr>
            <p:cNvPr id="456" name="Google Shape;456;p84"/>
            <p:cNvSpPr txBox="1"/>
            <p:nvPr/>
          </p:nvSpPr>
          <p:spPr>
            <a:xfrm>
              <a:off x="2390096" y="2182733"/>
              <a:ext cx="1294500" cy="839400"/>
            </a:xfrm>
            <a:prstGeom prst="rect">
              <a:avLst/>
            </a:prstGeom>
            <a:noFill/>
            <a:ln>
              <a:noFill/>
            </a:ln>
          </p:spPr>
          <p:txBody>
            <a:bodyPr anchorCtr="0" anchor="t" bIns="45700" lIns="91425" spcFirstLastPara="1" rIns="91425" wrap="square" tIns="45700">
              <a:spAutoFit/>
            </a:bodyPr>
            <a:lstStyle/>
            <a:p>
              <a:pPr indent="-188913" lvl="0" marL="112713" marR="0" rtl="0" algn="l">
                <a:spcBef>
                  <a:spcPts val="0"/>
                </a:spcBef>
                <a:spcAft>
                  <a:spcPts val="0"/>
                </a:spcAft>
                <a:buClr>
                  <a:srgbClr val="757070"/>
                </a:buClr>
                <a:buSzPts val="2300"/>
                <a:buFont typeface="Arial"/>
                <a:buChar char="•"/>
              </a:pPr>
              <a:r>
                <a:rPr lang="en-US" sz="2300">
                  <a:solidFill>
                    <a:srgbClr val="757070"/>
                  </a:solidFill>
                  <a:latin typeface="Calibri"/>
                  <a:ea typeface="Calibri"/>
                  <a:cs typeface="Calibri"/>
                  <a:sym typeface="Calibri"/>
                </a:rPr>
                <a:t>Hệ thống đề xuất mang đến </a:t>
              </a:r>
              <a:r>
                <a:rPr b="1" lang="en-US" sz="2300">
                  <a:solidFill>
                    <a:srgbClr val="FF0000"/>
                  </a:solidFill>
                  <a:latin typeface="Calibri"/>
                  <a:ea typeface="Calibri"/>
                  <a:cs typeface="Calibri"/>
                  <a:sym typeface="Calibri"/>
                </a:rPr>
                <a:t>80</a:t>
              </a:r>
              <a:r>
                <a:rPr b="1" lang="en-US" sz="2300">
                  <a:solidFill>
                    <a:srgbClr val="FF0000"/>
                  </a:solidFill>
                  <a:latin typeface="Calibri"/>
                  <a:ea typeface="Calibri"/>
                  <a:cs typeface="Calibri"/>
                  <a:sym typeface="Calibri"/>
                </a:rPr>
                <a:t>% lượt xem</a:t>
              </a:r>
              <a:endParaRPr b="1" sz="2300">
                <a:solidFill>
                  <a:srgbClr val="FF0000"/>
                </a:solidFill>
                <a:latin typeface="Calibri"/>
                <a:ea typeface="Calibri"/>
                <a:cs typeface="Calibri"/>
                <a:sym typeface="Calibri"/>
              </a:endParaRPr>
            </a:p>
            <a:p>
              <a:pPr indent="-188913" lvl="0" marL="112713" marR="0" rtl="0" algn="l">
                <a:spcBef>
                  <a:spcPts val="0"/>
                </a:spcBef>
                <a:spcAft>
                  <a:spcPts val="0"/>
                </a:spcAft>
                <a:buClr>
                  <a:srgbClr val="757070"/>
                </a:buClr>
                <a:buSzPts val="2300"/>
                <a:buFont typeface="Arial"/>
                <a:buChar char="•"/>
              </a:pPr>
              <a:r>
                <a:rPr lang="en-US" sz="2300">
                  <a:solidFill>
                    <a:srgbClr val="757070"/>
                  </a:solidFill>
                  <a:latin typeface="Calibri"/>
                  <a:ea typeface="Calibri"/>
                  <a:cs typeface="Calibri"/>
                  <a:sym typeface="Calibri"/>
                </a:rPr>
                <a:t>Hệ thống đề xuất </a:t>
              </a:r>
              <a:r>
                <a:rPr b="1" lang="en-US" sz="2300">
                  <a:solidFill>
                    <a:srgbClr val="FF0000"/>
                  </a:solidFill>
                  <a:latin typeface="Calibri"/>
                  <a:ea typeface="Calibri"/>
                  <a:cs typeface="Calibri"/>
                  <a:sym typeface="Calibri"/>
                </a:rPr>
                <a:t>tiết kiệm 1 tỷ đô la mỗi năm</a:t>
              </a:r>
              <a:endParaRPr b="1" sz="2300">
                <a:solidFill>
                  <a:srgbClr val="FF0000"/>
                </a:solidFill>
                <a:latin typeface="Calibri"/>
                <a:ea typeface="Calibri"/>
                <a:cs typeface="Calibri"/>
                <a:sym typeface="Calibri"/>
              </a:endParaRPr>
            </a:p>
            <a:p>
              <a:pPr indent="-42862" lvl="0" marL="112713" marR="0" rtl="0" algn="l">
                <a:spcBef>
                  <a:spcPts val="0"/>
                </a:spcBef>
                <a:spcAft>
                  <a:spcPts val="0"/>
                </a:spcAft>
                <a:buClr>
                  <a:schemeClr val="dk1"/>
                </a:buClr>
                <a:buSzPts val="1100"/>
                <a:buFont typeface="Arial"/>
                <a:buNone/>
              </a:pPr>
              <a:r>
                <a:t/>
              </a:r>
              <a:endParaRPr sz="2300">
                <a:solidFill>
                  <a:schemeClr val="dk1"/>
                </a:solidFill>
                <a:latin typeface="Calibri"/>
                <a:ea typeface="Calibri"/>
                <a:cs typeface="Calibri"/>
                <a:sym typeface="Calibri"/>
              </a:endParaRPr>
            </a:p>
          </p:txBody>
        </p:sp>
      </p:grpSp>
      <p:sp>
        <p:nvSpPr>
          <p:cNvPr id="457" name="Google Shape;457;p84"/>
          <p:cNvSpPr txBox="1"/>
          <p:nvPr/>
        </p:nvSpPr>
        <p:spPr>
          <a:xfrm>
            <a:off x="360775" y="1009200"/>
            <a:ext cx="9713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b="1" lang="en-US" sz="1800">
                <a:solidFill>
                  <a:schemeClr val="dk1"/>
                </a:solidFill>
                <a:latin typeface="Calibri"/>
                <a:ea typeface="Calibri"/>
                <a:cs typeface="Calibri"/>
                <a:sym typeface="Calibri"/>
              </a:rPr>
            </a:br>
            <a:r>
              <a:rPr b="1" i="0" lang="en-US" sz="1800">
                <a:solidFill>
                  <a:srgbClr val="374151"/>
                </a:solidFill>
                <a:latin typeface="Arial"/>
                <a:ea typeface="Arial"/>
                <a:cs typeface="Arial"/>
                <a:sym typeface="Arial"/>
              </a:rPr>
              <a:t>Hệ thống gợi ý thúc đẩy sự tương tác của khách hàng và doanh thu.</a:t>
            </a:r>
            <a:endParaRPr b="1" sz="1800">
              <a:solidFill>
                <a:schemeClr val="dk1"/>
              </a:solidFill>
              <a:latin typeface="Calibri"/>
              <a:ea typeface="Calibri"/>
              <a:cs typeface="Calibri"/>
              <a:sym typeface="Calibri"/>
            </a:endParaRPr>
          </a:p>
        </p:txBody>
      </p:sp>
      <p:pic>
        <p:nvPicPr>
          <p:cNvPr id="458" name="Google Shape;458;p84"/>
          <p:cNvPicPr preferRelativeResize="0"/>
          <p:nvPr/>
        </p:nvPicPr>
        <p:blipFill>
          <a:blip r:embed="rId3">
            <a:alphaModFix/>
          </a:blip>
          <a:stretch>
            <a:fillRect/>
          </a:stretch>
        </p:blipFill>
        <p:spPr>
          <a:xfrm>
            <a:off x="3921374" y="1807925"/>
            <a:ext cx="7727377" cy="5050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5"/>
          <p:cNvSpPr txBox="1"/>
          <p:nvPr>
            <p:ph type="title"/>
          </p:nvPr>
        </p:nvSpPr>
        <p:spPr>
          <a:xfrm>
            <a:off x="360775" y="771326"/>
            <a:ext cx="10967700" cy="67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a:t>1.3 M</a:t>
            </a:r>
            <a:r>
              <a:rPr lang="en-US"/>
              <a:t>ục tiêu của track VHAC 2023 - News Recommendation</a:t>
            </a:r>
            <a:endParaRPr/>
          </a:p>
        </p:txBody>
      </p:sp>
      <p:sp>
        <p:nvSpPr>
          <p:cNvPr id="464" name="Google Shape;464;p85"/>
          <p:cNvSpPr txBox="1"/>
          <p:nvPr/>
        </p:nvSpPr>
        <p:spPr>
          <a:xfrm>
            <a:off x="360775" y="2365200"/>
            <a:ext cx="4296300" cy="347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b="1" lang="en-US" sz="2000">
                <a:solidFill>
                  <a:srgbClr val="374151"/>
                </a:solidFill>
              </a:rPr>
              <a:t>Thực tế:</a:t>
            </a:r>
            <a:r>
              <a:rPr lang="en-US" sz="2000">
                <a:solidFill>
                  <a:srgbClr val="374151"/>
                </a:solidFill>
              </a:rPr>
              <a:t> Hàng chục nghìn bài báo mới được đăng tải hàng ngày, việc đọc hết các nội dung tin bài là </a:t>
            </a:r>
            <a:r>
              <a:rPr b="1" lang="en-US" sz="2000">
                <a:solidFill>
                  <a:srgbClr val="374151"/>
                </a:solidFill>
              </a:rPr>
              <a:t>không thể</a:t>
            </a:r>
            <a:r>
              <a:rPr lang="en-US" sz="2000">
                <a:solidFill>
                  <a:srgbClr val="374151"/>
                </a:solidFill>
              </a:rPr>
              <a:t>.</a:t>
            </a:r>
            <a:endParaRPr sz="2000">
              <a:solidFill>
                <a:srgbClr val="374151"/>
              </a:solidFill>
            </a:endParaRPr>
          </a:p>
          <a:p>
            <a:pPr indent="0" lvl="0" marL="0" marR="0" rtl="0" algn="l">
              <a:spcBef>
                <a:spcPts val="0"/>
              </a:spcBef>
              <a:spcAft>
                <a:spcPts val="0"/>
              </a:spcAft>
              <a:buSzPts val="1100"/>
              <a:buNone/>
            </a:pPr>
            <a:r>
              <a:t/>
            </a:r>
            <a:endParaRPr sz="2000">
              <a:solidFill>
                <a:srgbClr val="374151"/>
              </a:solidFill>
            </a:endParaRPr>
          </a:p>
          <a:p>
            <a:pPr indent="0" lvl="0" marL="0" marR="0" rtl="0" algn="l">
              <a:spcBef>
                <a:spcPts val="0"/>
              </a:spcBef>
              <a:spcAft>
                <a:spcPts val="0"/>
              </a:spcAft>
              <a:buClr>
                <a:schemeClr val="dk1"/>
              </a:buClr>
              <a:buSzPts val="1100"/>
              <a:buFont typeface="Arial"/>
              <a:buNone/>
            </a:pPr>
            <a:r>
              <a:rPr b="1" lang="en-US" sz="2000">
                <a:solidFill>
                  <a:srgbClr val="374151"/>
                </a:solidFill>
              </a:rPr>
              <a:t>Bài toán: </a:t>
            </a:r>
            <a:r>
              <a:rPr lang="en-US" sz="2000">
                <a:solidFill>
                  <a:srgbClr val="374151"/>
                </a:solidFill>
              </a:rPr>
              <a:t>Xây dựng một hệ thống gợi ý tin tức nhằm giảm bớt vấn đề quá tải thông tin và đề xuất các mục tin tức cá nhân hoá cho từng người đọc.</a:t>
            </a:r>
            <a:endParaRPr sz="2000">
              <a:solidFill>
                <a:srgbClr val="374151"/>
              </a:solidFill>
            </a:endParaRPr>
          </a:p>
          <a:p>
            <a:pPr indent="0" lvl="0" marL="0" marR="0" rtl="0" algn="l">
              <a:spcBef>
                <a:spcPts val="0"/>
              </a:spcBef>
              <a:spcAft>
                <a:spcPts val="0"/>
              </a:spcAft>
              <a:buNone/>
            </a:pPr>
            <a:r>
              <a:t/>
            </a:r>
            <a:endParaRPr sz="2000">
              <a:solidFill>
                <a:srgbClr val="374151"/>
              </a:solidFill>
            </a:endParaRPr>
          </a:p>
        </p:txBody>
      </p:sp>
      <p:pic>
        <p:nvPicPr>
          <p:cNvPr id="465" name="Google Shape;465;p85"/>
          <p:cNvPicPr preferRelativeResize="0"/>
          <p:nvPr/>
        </p:nvPicPr>
        <p:blipFill>
          <a:blip r:embed="rId3">
            <a:alphaModFix/>
          </a:blip>
          <a:stretch>
            <a:fillRect/>
          </a:stretch>
        </p:blipFill>
        <p:spPr>
          <a:xfrm>
            <a:off x="5000150" y="1775550"/>
            <a:ext cx="6674499" cy="508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6"/>
          <p:cNvSpPr txBox="1"/>
          <p:nvPr>
            <p:ph type="title"/>
          </p:nvPr>
        </p:nvSpPr>
        <p:spPr>
          <a:xfrm>
            <a:off x="360775" y="771326"/>
            <a:ext cx="10967743" cy="67823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lang="en-US"/>
              <a:t>1.4 Thách thức của track News Recommendation</a:t>
            </a:r>
            <a:endParaRPr/>
          </a:p>
        </p:txBody>
      </p:sp>
      <p:pic>
        <p:nvPicPr>
          <p:cNvPr id="471" name="Google Shape;471;p86"/>
          <p:cNvPicPr preferRelativeResize="0"/>
          <p:nvPr/>
        </p:nvPicPr>
        <p:blipFill rotWithShape="1">
          <a:blip r:embed="rId3">
            <a:alphaModFix/>
          </a:blip>
          <a:srcRect b="0" l="0" r="0" t="0"/>
          <a:stretch/>
        </p:blipFill>
        <p:spPr>
          <a:xfrm>
            <a:off x="6820347" y="1923107"/>
            <a:ext cx="5214576" cy="4332284"/>
          </a:xfrm>
          <a:prstGeom prst="rect">
            <a:avLst/>
          </a:prstGeom>
          <a:noFill/>
          <a:ln>
            <a:noFill/>
          </a:ln>
        </p:spPr>
      </p:pic>
      <p:sp>
        <p:nvSpPr>
          <p:cNvPr id="472" name="Google Shape;472;p86"/>
          <p:cNvSpPr txBox="1"/>
          <p:nvPr/>
        </p:nvSpPr>
        <p:spPr>
          <a:xfrm>
            <a:off x="382647" y="2067021"/>
            <a:ext cx="6506700" cy="452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374151"/>
                </a:solidFill>
                <a:latin typeface="Arial"/>
                <a:ea typeface="Arial"/>
                <a:cs typeface="Arial"/>
                <a:sym typeface="Arial"/>
              </a:rPr>
              <a:t>Vấn đề phụ thuộc dữ liệu: </a:t>
            </a:r>
            <a:r>
              <a:rPr b="0" i="0" lang="en-US" sz="1800">
                <a:solidFill>
                  <a:srgbClr val="374151"/>
                </a:solidFill>
                <a:latin typeface="Arial"/>
                <a:ea typeface="Arial"/>
                <a:cs typeface="Arial"/>
                <a:sym typeface="Arial"/>
              </a:rPr>
              <a:t>Hệ thống đề xuất yêu cầu dữ liệu đầy đủ và chất lượng để có thể đưa ra gợi ý chính xác. Nếu dữ liệu đầu vào không đủ hoặc không đại diện cho sự đa dạng của người dùng, hệ thống có thể gặp khó khăn trong việc đưa ra gợi ý phù hợp</a:t>
            </a:r>
            <a:r>
              <a:rPr lang="en-US" sz="1800">
                <a:solidFill>
                  <a:srgbClr val="374151"/>
                </a:solidFill>
                <a:latin typeface="Arial"/>
                <a:ea typeface="Arial"/>
                <a:cs typeface="Arial"/>
                <a:sym typeface="Arial"/>
              </a:rPr>
              <a:t>, bao gồm: </a:t>
            </a:r>
            <a:endParaRPr b="0" i="0" sz="1800">
              <a:solidFill>
                <a:srgbClr val="374151"/>
              </a:solidFill>
              <a:latin typeface="Arial"/>
              <a:ea typeface="Arial"/>
              <a:cs typeface="Arial"/>
              <a:sym typeface="Arial"/>
            </a:endParaRPr>
          </a:p>
          <a:p>
            <a:pPr indent="0" lvl="0" marL="457200" marR="0" rtl="0" algn="l">
              <a:spcBef>
                <a:spcPts val="0"/>
              </a:spcBef>
              <a:spcAft>
                <a:spcPts val="0"/>
              </a:spcAft>
              <a:buNone/>
            </a:pPr>
            <a:r>
              <a:rPr b="1" i="0" lang="en-US" sz="1800">
                <a:solidFill>
                  <a:srgbClr val="374151"/>
                </a:solidFill>
                <a:latin typeface="Arial"/>
                <a:ea typeface="Arial"/>
                <a:cs typeface="Arial"/>
                <a:sym typeface="Arial"/>
              </a:rPr>
              <a:t>Cold-start problem: </a:t>
            </a:r>
            <a:r>
              <a:rPr b="0" i="0" lang="en-US" sz="1800">
                <a:solidFill>
                  <a:srgbClr val="374151"/>
                </a:solidFill>
                <a:latin typeface="Arial"/>
                <a:ea typeface="Arial"/>
                <a:cs typeface="Arial"/>
                <a:sym typeface="Arial"/>
              </a:rPr>
              <a:t>Khi hệ thống đề xuất gặp người dùng mới sản phẩm mới hoặc hệ thống mới, không có đủ thông tin để xây dựng một mô hình gợi ý đáng tin cậy. Điều này có thể dẫn đến việc hiển thị gợi ý không chính xác hoặc không đủ phù hợp cho người dùng mới.</a:t>
            </a:r>
            <a:endParaRPr b="0" i="0" sz="1800">
              <a:solidFill>
                <a:srgbClr val="374151"/>
              </a:solidFill>
              <a:latin typeface="Arial"/>
              <a:ea typeface="Arial"/>
              <a:cs typeface="Arial"/>
              <a:sym typeface="Arial"/>
            </a:endParaRPr>
          </a:p>
          <a:p>
            <a:pPr indent="0" lvl="0" marL="457200" marR="0" rtl="0" algn="l">
              <a:spcBef>
                <a:spcPts val="0"/>
              </a:spcBef>
              <a:spcAft>
                <a:spcPts val="0"/>
              </a:spcAft>
              <a:buNone/>
            </a:pPr>
            <a:r>
              <a:rPr b="1" lang="en-US" sz="1800">
                <a:solidFill>
                  <a:srgbClr val="374151"/>
                </a:solidFill>
              </a:rPr>
              <a:t>Tỷ lệ nhiễu cao: </a:t>
            </a:r>
            <a:r>
              <a:rPr lang="en-US" sz="1800">
                <a:solidFill>
                  <a:srgbClr val="374151"/>
                </a:solidFill>
              </a:rPr>
              <a:t>Do đặc tính của recommendation báo chí, có những hành vi nhiễu lớn (Người đọc chưa từng xem thể loại trước đây nhưng lại đọc trong các tập valid, private, public test… hoặc có thể do click nhầm).</a:t>
            </a:r>
            <a:endParaRPr sz="1800">
              <a:solidFill>
                <a:srgbClr val="374151"/>
              </a:solidFill>
            </a:endParaRPr>
          </a:p>
          <a:p>
            <a:pPr indent="0" lvl="0" marL="0" marR="0" rtl="0" algn="l">
              <a:spcBef>
                <a:spcPts val="0"/>
              </a:spcBef>
              <a:spcAft>
                <a:spcPts val="0"/>
              </a:spcAft>
              <a:buNone/>
            </a:pPr>
            <a:r>
              <a:rPr b="1" lang="en-US" sz="1800">
                <a:solidFill>
                  <a:srgbClr val="374151"/>
                </a:solidFill>
              </a:rPr>
              <a:t>	</a:t>
            </a:r>
            <a:endParaRPr b="0" i="0" sz="1800">
              <a:solidFill>
                <a:srgbClr val="374151"/>
              </a:solidFill>
              <a:latin typeface="Arial"/>
              <a:ea typeface="Arial"/>
              <a:cs typeface="Arial"/>
              <a:sym typeface="Arial"/>
            </a:endParaRPr>
          </a:p>
          <a:p>
            <a:pPr indent="0" lvl="0" marL="0" marR="0" rtl="0" algn="l">
              <a:spcBef>
                <a:spcPts val="0"/>
              </a:spcBef>
              <a:spcAft>
                <a:spcPts val="0"/>
              </a:spcAft>
              <a:buNone/>
            </a:pPr>
            <a:r>
              <a:t/>
            </a:r>
            <a:endParaRPr b="0" i="0" sz="1800">
              <a:solidFill>
                <a:srgbClr val="37415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7"/>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A0029"/>
              </a:buClr>
              <a:buSzPts val="3200"/>
              <a:buFont typeface="Arial"/>
              <a:buNone/>
            </a:pPr>
            <a:r>
              <a:rPr b="1" lang="en-US" sz="3200">
                <a:solidFill>
                  <a:srgbClr val="EA0029"/>
                </a:solidFill>
              </a:rPr>
              <a:t>1.4 Thách thức của track News Recommendation</a:t>
            </a:r>
            <a:endParaRPr b="1" sz="3200">
              <a:solidFill>
                <a:srgbClr val="EA0029"/>
              </a:solidFill>
            </a:endParaRPr>
          </a:p>
          <a:p>
            <a:pPr indent="0" lvl="0" marL="0" marR="0" rtl="0" algn="l">
              <a:lnSpc>
                <a:spcPct val="90000"/>
              </a:lnSpc>
              <a:spcBef>
                <a:spcPts val="0"/>
              </a:spcBef>
              <a:spcAft>
                <a:spcPts val="0"/>
              </a:spcAft>
              <a:buClr>
                <a:srgbClr val="C00000"/>
              </a:buClr>
              <a:buSzPts val="3200"/>
              <a:buFont typeface="Arial"/>
              <a:buNone/>
            </a:pPr>
            <a:r>
              <a:t/>
            </a:r>
            <a:endParaRPr b="1" sz="3200">
              <a:solidFill>
                <a:srgbClr val="C00000"/>
              </a:solidFill>
            </a:endParaRPr>
          </a:p>
        </p:txBody>
      </p:sp>
      <p:graphicFrame>
        <p:nvGraphicFramePr>
          <p:cNvPr id="478" name="Google Shape;478;p87"/>
          <p:cNvGraphicFramePr/>
          <p:nvPr/>
        </p:nvGraphicFramePr>
        <p:xfrm>
          <a:off x="883675" y="1573050"/>
          <a:ext cx="3000000" cy="3000000"/>
        </p:xfrm>
        <a:graphic>
          <a:graphicData uri="http://schemas.openxmlformats.org/drawingml/2006/table">
            <a:tbl>
              <a:tblPr>
                <a:noFill/>
                <a:tableStyleId>{6DB359B5-FCBF-4266-BBC0-049227060143}</a:tableStyleId>
              </a:tblPr>
              <a:tblGrid>
                <a:gridCol w="1714500"/>
                <a:gridCol w="1404850"/>
                <a:gridCol w="1485150"/>
                <a:gridCol w="1336050"/>
                <a:gridCol w="2024150"/>
                <a:gridCol w="23223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Số tương tác</a:t>
                      </a:r>
                      <a:endParaRPr/>
                    </a:p>
                  </a:txBody>
                  <a:tcPr marT="91425" marB="91425" marR="91425" marL="91425"/>
                </a:tc>
                <a:tc>
                  <a:txBody>
                    <a:bodyPr/>
                    <a:lstStyle/>
                    <a:p>
                      <a:pPr indent="0" lvl="0" marL="0" rtl="0" algn="l">
                        <a:spcBef>
                          <a:spcPts val="0"/>
                        </a:spcBef>
                        <a:spcAft>
                          <a:spcPts val="0"/>
                        </a:spcAft>
                        <a:buNone/>
                      </a:pPr>
                      <a:r>
                        <a:rPr lang="en-US"/>
                        <a:t>Số người dùng</a:t>
                      </a:r>
                      <a:endParaRPr/>
                    </a:p>
                  </a:txBody>
                  <a:tcPr marT="91425" marB="91425" marR="91425" marL="91425"/>
                </a:tc>
                <a:tc>
                  <a:txBody>
                    <a:bodyPr/>
                    <a:lstStyle/>
                    <a:p>
                      <a:pPr indent="0" lvl="0" marL="0" rtl="0" algn="l">
                        <a:spcBef>
                          <a:spcPts val="0"/>
                        </a:spcBef>
                        <a:spcAft>
                          <a:spcPts val="0"/>
                        </a:spcAft>
                        <a:buNone/>
                      </a:pPr>
                      <a:r>
                        <a:rPr lang="en-US"/>
                        <a:t>Số bài báo</a:t>
                      </a:r>
                      <a:endParaRPr/>
                    </a:p>
                  </a:txBody>
                  <a:tcPr marT="91425" marB="91425" marR="91425" marL="91425"/>
                </a:tc>
                <a:tc>
                  <a:txBody>
                    <a:bodyPr/>
                    <a:lstStyle/>
                    <a:p>
                      <a:pPr indent="0" lvl="0" marL="0" rtl="0" algn="l">
                        <a:spcBef>
                          <a:spcPts val="0"/>
                        </a:spcBef>
                        <a:spcAft>
                          <a:spcPts val="0"/>
                        </a:spcAft>
                        <a:buNone/>
                      </a:pPr>
                      <a:r>
                        <a:rPr lang="en-US"/>
                        <a:t>min event time</a:t>
                      </a:r>
                      <a:endParaRPr/>
                    </a:p>
                  </a:txBody>
                  <a:tcPr marT="91425" marB="91425" marR="91425" marL="91425"/>
                </a:tc>
                <a:tc>
                  <a:txBody>
                    <a:bodyPr/>
                    <a:lstStyle/>
                    <a:p>
                      <a:pPr indent="0" lvl="0" marL="0" rtl="0" algn="l">
                        <a:spcBef>
                          <a:spcPts val="0"/>
                        </a:spcBef>
                        <a:spcAft>
                          <a:spcPts val="0"/>
                        </a:spcAft>
                        <a:buNone/>
                      </a:pPr>
                      <a:r>
                        <a:rPr lang="en-US"/>
                        <a:t>max event time</a:t>
                      </a:r>
                      <a:endParaRPr/>
                    </a:p>
                  </a:txBody>
                  <a:tcPr marT="91425" marB="91425" marR="91425" marL="91425"/>
                </a:tc>
              </a:tr>
              <a:tr h="381000">
                <a:tc>
                  <a:txBody>
                    <a:bodyPr/>
                    <a:lstStyle/>
                    <a:p>
                      <a:pPr indent="0" lvl="0" marL="0" rtl="0" algn="l">
                        <a:spcBef>
                          <a:spcPts val="0"/>
                        </a:spcBef>
                        <a:spcAft>
                          <a:spcPts val="0"/>
                        </a:spcAft>
                        <a:buNone/>
                      </a:pPr>
                      <a:r>
                        <a:rPr lang="en-US"/>
                        <a:t>Train</a:t>
                      </a:r>
                      <a:endParaRPr/>
                    </a:p>
                  </a:txBody>
                  <a:tcPr marT="91425" marB="91425" marR="91425" marL="91425"/>
                </a:tc>
                <a:tc>
                  <a:txBody>
                    <a:bodyPr/>
                    <a:lstStyle/>
                    <a:p>
                      <a:pPr indent="0" lvl="0" marL="0" rtl="0" algn="l">
                        <a:spcBef>
                          <a:spcPts val="0"/>
                        </a:spcBef>
                        <a:spcAft>
                          <a:spcPts val="0"/>
                        </a:spcAft>
                        <a:buNone/>
                      </a:pPr>
                      <a:r>
                        <a:rPr lang="en-US"/>
                        <a:t>10,120,940</a:t>
                      </a:r>
                      <a:endParaRPr/>
                    </a:p>
                  </a:txBody>
                  <a:tcPr marT="91425" marB="91425" marR="91425" marL="91425"/>
                </a:tc>
                <a:tc>
                  <a:txBody>
                    <a:bodyPr/>
                    <a:lstStyle/>
                    <a:p>
                      <a:pPr indent="0" lvl="0" marL="0" rtl="0" algn="l">
                        <a:spcBef>
                          <a:spcPts val="0"/>
                        </a:spcBef>
                        <a:spcAft>
                          <a:spcPts val="0"/>
                        </a:spcAft>
                        <a:buNone/>
                      </a:pPr>
                      <a:r>
                        <a:rPr lang="en-US"/>
                        <a:t>88,933</a:t>
                      </a:r>
                      <a:endParaRPr/>
                    </a:p>
                  </a:txBody>
                  <a:tcPr marT="91425" marB="91425" marR="91425" marL="91425"/>
                </a:tc>
                <a:tc>
                  <a:txBody>
                    <a:bodyPr/>
                    <a:lstStyle/>
                    <a:p>
                      <a:pPr indent="0" lvl="0" marL="0" rtl="0" algn="l">
                        <a:spcBef>
                          <a:spcPts val="0"/>
                        </a:spcBef>
                        <a:spcAft>
                          <a:spcPts val="0"/>
                        </a:spcAft>
                        <a:buNone/>
                      </a:pPr>
                      <a:r>
                        <a:rPr lang="en-US"/>
                        <a:t>67,107</a:t>
                      </a:r>
                      <a:endParaRPr/>
                    </a:p>
                  </a:txBody>
                  <a:tcPr marT="91425" marB="91425" marR="91425" marL="91425"/>
                </a:tc>
                <a:tc>
                  <a:txBody>
                    <a:bodyPr/>
                    <a:lstStyle/>
                    <a:p>
                      <a:pPr indent="0" lvl="0" marL="0" rtl="0" algn="l">
                        <a:spcBef>
                          <a:spcPts val="0"/>
                        </a:spcBef>
                        <a:spcAft>
                          <a:spcPts val="0"/>
                        </a:spcAft>
                        <a:buNone/>
                      </a:pPr>
                      <a:r>
                        <a:rPr lang="en-US"/>
                        <a:t>2022-04-05 23:50:04</a:t>
                      </a:r>
                      <a:endParaRPr/>
                    </a:p>
                  </a:txBody>
                  <a:tcPr marT="91425" marB="91425" marR="91425" marL="91425"/>
                </a:tc>
                <a:tc>
                  <a:txBody>
                    <a:bodyPr/>
                    <a:lstStyle/>
                    <a:p>
                      <a:pPr indent="0" lvl="0" marL="0" rtl="0" algn="l">
                        <a:spcBef>
                          <a:spcPts val="0"/>
                        </a:spcBef>
                        <a:spcAft>
                          <a:spcPts val="0"/>
                        </a:spcAft>
                        <a:buNone/>
                      </a:pPr>
                      <a:r>
                        <a:rPr lang="en-US"/>
                        <a:t>2022-04-11 23:59:59</a:t>
                      </a:r>
                      <a:endParaRPr/>
                    </a:p>
                  </a:txBody>
                  <a:tcPr marT="91425" marB="91425" marR="91425" marL="91425"/>
                </a:tc>
              </a:tr>
              <a:tr h="381000">
                <a:tc>
                  <a:txBody>
                    <a:bodyPr/>
                    <a:lstStyle/>
                    <a:p>
                      <a:pPr indent="0" lvl="0" marL="0" rtl="0" algn="l">
                        <a:spcBef>
                          <a:spcPts val="0"/>
                        </a:spcBef>
                        <a:spcAft>
                          <a:spcPts val="0"/>
                        </a:spcAft>
                        <a:buNone/>
                      </a:pPr>
                      <a:r>
                        <a:rPr lang="en-US"/>
                        <a:t>Private test</a:t>
                      </a:r>
                      <a:endParaRPr/>
                    </a:p>
                  </a:txBody>
                  <a:tcPr marT="91425" marB="91425" marR="91425" marL="91425"/>
                </a:tc>
                <a:tc>
                  <a:txBody>
                    <a:bodyPr/>
                    <a:lstStyle/>
                    <a:p>
                      <a:pPr indent="0" lvl="0" marL="0" rtl="0" algn="l">
                        <a:spcBef>
                          <a:spcPts val="0"/>
                        </a:spcBef>
                        <a:spcAft>
                          <a:spcPts val="0"/>
                        </a:spcAft>
                        <a:buNone/>
                      </a:pPr>
                      <a:r>
                        <a:rPr lang="en-US"/>
                        <a:t>1,728,018</a:t>
                      </a:r>
                      <a:endParaRPr/>
                    </a:p>
                  </a:txBody>
                  <a:tcPr marT="91425" marB="91425" marR="91425" marL="91425"/>
                </a:tc>
                <a:tc>
                  <a:txBody>
                    <a:bodyPr/>
                    <a:lstStyle/>
                    <a:p>
                      <a:pPr indent="0" lvl="0" marL="0" rtl="0" algn="l">
                        <a:spcBef>
                          <a:spcPts val="0"/>
                        </a:spcBef>
                        <a:spcAft>
                          <a:spcPts val="0"/>
                        </a:spcAft>
                        <a:buNone/>
                      </a:pPr>
                      <a:r>
                        <a:rPr lang="en-US"/>
                        <a:t>63,085</a:t>
                      </a:r>
                      <a:endParaRPr/>
                    </a:p>
                  </a:txBody>
                  <a:tcPr marT="91425" marB="91425" marR="91425" marL="91425"/>
                </a:tc>
                <a:tc>
                  <a:txBody>
                    <a:bodyPr/>
                    <a:lstStyle/>
                    <a:p>
                      <a:pPr indent="0" lvl="0" marL="0" rtl="0" algn="l">
                        <a:spcBef>
                          <a:spcPts val="0"/>
                        </a:spcBef>
                        <a:spcAft>
                          <a:spcPts val="0"/>
                        </a:spcAft>
                        <a:buNone/>
                      </a:pPr>
                      <a:r>
                        <a:rPr lang="en-US"/>
                        <a:t>27,032</a:t>
                      </a:r>
                      <a:endParaRPr/>
                    </a:p>
                  </a:txBody>
                  <a:tcPr marT="91425" marB="91425" marR="91425" marL="91425"/>
                </a:tc>
                <a:tc>
                  <a:txBody>
                    <a:bodyPr/>
                    <a:lstStyle/>
                    <a:p>
                      <a:pPr indent="0" lvl="0" marL="0" rtl="0" algn="l">
                        <a:spcBef>
                          <a:spcPts val="0"/>
                        </a:spcBef>
                        <a:spcAft>
                          <a:spcPts val="0"/>
                        </a:spcAft>
                        <a:buNone/>
                      </a:pPr>
                      <a:r>
                        <a:rPr lang="en-US"/>
                        <a:t>2022-04-12 00:00:00</a:t>
                      </a:r>
                      <a:endParaRPr/>
                    </a:p>
                  </a:txBody>
                  <a:tcPr marT="91425" marB="91425" marR="91425" marL="91425"/>
                </a:tc>
                <a:tc>
                  <a:txBody>
                    <a:bodyPr/>
                    <a:lstStyle/>
                    <a:p>
                      <a:pPr indent="0" lvl="0" marL="0" rtl="0" algn="l">
                        <a:spcBef>
                          <a:spcPts val="0"/>
                        </a:spcBef>
                        <a:spcAft>
                          <a:spcPts val="0"/>
                        </a:spcAft>
                        <a:buNone/>
                      </a:pPr>
                      <a:r>
                        <a:rPr lang="en-US"/>
                        <a:t>2022-04-13 00:09:30</a:t>
                      </a:r>
                      <a:endParaRPr/>
                    </a:p>
                  </a:txBody>
                  <a:tcPr marT="91425" marB="91425" marR="91425" marL="91425"/>
                </a:tc>
              </a:tr>
            </a:tbl>
          </a:graphicData>
        </a:graphic>
      </p:graphicFrame>
      <p:sp>
        <p:nvSpPr>
          <p:cNvPr id="479" name="Google Shape;479;p87"/>
          <p:cNvSpPr txBox="1"/>
          <p:nvPr/>
        </p:nvSpPr>
        <p:spPr>
          <a:xfrm>
            <a:off x="951875" y="3291375"/>
            <a:ext cx="6605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t>cold users: 816</a:t>
            </a:r>
            <a:endParaRPr sz="1800"/>
          </a:p>
          <a:p>
            <a:pPr indent="0" lvl="0" marL="0" rtl="0" algn="l">
              <a:spcBef>
                <a:spcPts val="0"/>
              </a:spcBef>
              <a:spcAft>
                <a:spcPts val="0"/>
              </a:spcAft>
              <a:buNone/>
            </a:pPr>
            <a:r>
              <a:rPr lang="en-US" sz="1800"/>
              <a:t>cold items: 8,063</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US" sz="1800"/>
              <a:t>interactions with cold users: 48,448</a:t>
            </a:r>
            <a:endParaRPr sz="1800"/>
          </a:p>
          <a:p>
            <a:pPr indent="0" lvl="0" marL="0" rtl="0" algn="l">
              <a:spcBef>
                <a:spcPts val="0"/>
              </a:spcBef>
              <a:spcAft>
                <a:spcPts val="0"/>
              </a:spcAft>
              <a:buNone/>
            </a:pPr>
            <a:r>
              <a:rPr lang="en-US" sz="1800"/>
              <a:t>interactions with cold items: 572,890</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b="1" lang="en-US" sz="1800"/>
              <a:t>interactions with cold users or cold items: 606,262 </a:t>
            </a:r>
            <a:r>
              <a:rPr b="1" lang="en-US" sz="1800">
                <a:solidFill>
                  <a:srgbClr val="EA0029"/>
                </a:solidFill>
              </a:rPr>
              <a:t>(35%)</a:t>
            </a:r>
            <a:endParaRPr b="1" sz="1800">
              <a:solidFill>
                <a:srgbClr val="EA0029"/>
              </a:solidFill>
            </a:endParaRPr>
          </a:p>
          <a:p>
            <a:pPr indent="0" lvl="0" marL="0" rtl="0" algn="l">
              <a:spcBef>
                <a:spcPts val="0"/>
              </a:spcBef>
              <a:spcAft>
                <a:spcPts val="0"/>
              </a:spcAft>
              <a:buNone/>
            </a:pPr>
            <a:r>
              <a:rPr lang="en-US" sz="1800"/>
              <a:t>interactions with cold users and cold items: 15,076</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8"/>
          <p:cNvSpPr txBox="1"/>
          <p:nvPr>
            <p:ph type="ctrTitle"/>
          </p:nvPr>
        </p:nvSpPr>
        <p:spPr>
          <a:xfrm>
            <a:off x="2218650" y="3108174"/>
            <a:ext cx="9270600" cy="1064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GI</a:t>
            </a:r>
            <a:r>
              <a:rPr lang="en-US"/>
              <a:t>ẢI PHÁP CỦA NHÓM</a:t>
            </a:r>
            <a:endParaRPr/>
          </a:p>
        </p:txBody>
      </p:sp>
      <p:sp>
        <p:nvSpPr>
          <p:cNvPr id="485" name="Google Shape;485;p88"/>
          <p:cNvSpPr txBox="1"/>
          <p:nvPr/>
        </p:nvSpPr>
        <p:spPr>
          <a:xfrm>
            <a:off x="0" y="2723679"/>
            <a:ext cx="1720709" cy="76899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rial"/>
              <a:buNone/>
            </a:pPr>
            <a:r>
              <a:rPr b="1" lang="en-US" sz="3200">
                <a:solidFill>
                  <a:schemeClr val="lt1"/>
                </a:solidFill>
                <a:latin typeface="Arial"/>
                <a:ea typeface="Arial"/>
                <a:cs typeface="Arial"/>
                <a:sym typeface="Arial"/>
              </a:rPr>
              <a:t>PHẦN</a:t>
            </a:r>
            <a:r>
              <a:rPr b="1" lang="en-US" sz="3600">
                <a:solidFill>
                  <a:schemeClr val="lt1"/>
                </a:solidFill>
                <a:latin typeface="Arial"/>
                <a:ea typeface="Arial"/>
                <a:cs typeface="Arial"/>
                <a:sym typeface="Arial"/>
              </a:rPr>
              <a:t> </a:t>
            </a:r>
            <a:endParaRPr/>
          </a:p>
          <a:p>
            <a:pPr indent="0" lvl="0" marL="0" marR="0" rtl="0" algn="ctr">
              <a:lnSpc>
                <a:spcPct val="9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9"/>
          <p:cNvSpPr txBox="1"/>
          <p:nvPr/>
        </p:nvSpPr>
        <p:spPr>
          <a:xfrm>
            <a:off x="481935" y="698039"/>
            <a:ext cx="10153200" cy="678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Arial"/>
              <a:buNone/>
            </a:pPr>
            <a:r>
              <a:rPr b="1" lang="en-US" sz="3200">
                <a:solidFill>
                  <a:srgbClr val="C00000"/>
                </a:solidFill>
              </a:rPr>
              <a:t>2.1 Các hướng tiếp cận với bài toán đề xuất</a:t>
            </a:r>
            <a:endParaRPr/>
          </a:p>
        </p:txBody>
      </p:sp>
      <p:sp>
        <p:nvSpPr>
          <p:cNvPr id="491" name="Google Shape;491;p89"/>
          <p:cNvSpPr txBox="1"/>
          <p:nvPr/>
        </p:nvSpPr>
        <p:spPr>
          <a:xfrm>
            <a:off x="481925" y="1316825"/>
            <a:ext cx="100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2.1.1 Hướng tiếp cận sử dụng phương pháp phân rã ma trận (Matrix factorization)</a:t>
            </a:r>
            <a:endParaRPr sz="2000"/>
          </a:p>
        </p:txBody>
      </p:sp>
      <p:sp>
        <p:nvSpPr>
          <p:cNvPr id="492" name="Google Shape;492;p89"/>
          <p:cNvSpPr txBox="1"/>
          <p:nvPr/>
        </p:nvSpPr>
        <p:spPr>
          <a:xfrm>
            <a:off x="639850" y="1935750"/>
            <a:ext cx="4379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Không là phương pháp tối ưu cho bài toán:</a:t>
            </a:r>
            <a:endParaRPr sz="2200"/>
          </a:p>
          <a:p>
            <a:pPr indent="-368300" lvl="0" marL="457200" rtl="0" algn="l">
              <a:spcBef>
                <a:spcPts val="0"/>
              </a:spcBef>
              <a:spcAft>
                <a:spcPts val="0"/>
              </a:spcAft>
              <a:buSzPts val="2200"/>
              <a:buChar char="●"/>
            </a:pPr>
            <a:r>
              <a:rPr lang="en-US" sz="2200"/>
              <a:t>Cold Start Problem: 35% lượng tương tác đọc bài báo ở ngày t + 1 là giữa người dùng với bài báo mới được đăng tải.</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Sparsity: 99,83%</a:t>
            </a:r>
            <a:endParaRPr sz="2200"/>
          </a:p>
          <a:p>
            <a:pPr indent="0" lvl="0" marL="457200" rtl="0" algn="l">
              <a:spcBef>
                <a:spcPts val="0"/>
              </a:spcBef>
              <a:spcAft>
                <a:spcPts val="0"/>
              </a:spcAft>
              <a:buNone/>
            </a:pPr>
            <a:r>
              <a:t/>
            </a:r>
            <a:endParaRPr sz="2200"/>
          </a:p>
        </p:txBody>
      </p:sp>
      <p:pic>
        <p:nvPicPr>
          <p:cNvPr id="493" name="Google Shape;493;p89"/>
          <p:cNvPicPr preferRelativeResize="0"/>
          <p:nvPr/>
        </p:nvPicPr>
        <p:blipFill>
          <a:blip r:embed="rId3">
            <a:alphaModFix/>
          </a:blip>
          <a:stretch>
            <a:fillRect/>
          </a:stretch>
        </p:blipFill>
        <p:spPr>
          <a:xfrm>
            <a:off x="5122700" y="2273550"/>
            <a:ext cx="6524625" cy="4584450"/>
          </a:xfrm>
          <a:prstGeom prst="rect">
            <a:avLst/>
          </a:prstGeom>
          <a:noFill/>
          <a:ln>
            <a:noFill/>
          </a:ln>
        </p:spPr>
      </p:pic>
      <p:sp>
        <p:nvSpPr>
          <p:cNvPr id="494" name="Google Shape;494;p89"/>
          <p:cNvSpPr txBox="1"/>
          <p:nvPr/>
        </p:nvSpPr>
        <p:spPr>
          <a:xfrm>
            <a:off x="5894675" y="4449675"/>
            <a:ext cx="9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ML-100K</a:t>
            </a:r>
            <a:endParaRPr/>
          </a:p>
        </p:txBody>
      </p:sp>
      <p:sp>
        <p:nvSpPr>
          <p:cNvPr id="495" name="Google Shape;495;p89"/>
          <p:cNvSpPr txBox="1"/>
          <p:nvPr/>
        </p:nvSpPr>
        <p:spPr>
          <a:xfrm>
            <a:off x="7365925" y="3971325"/>
            <a:ext cx="9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ML-1M</a:t>
            </a:r>
            <a:endParaRPr/>
          </a:p>
        </p:txBody>
      </p:sp>
      <p:sp>
        <p:nvSpPr>
          <p:cNvPr id="496" name="Google Shape;496;p89"/>
          <p:cNvSpPr txBox="1"/>
          <p:nvPr/>
        </p:nvSpPr>
        <p:spPr>
          <a:xfrm>
            <a:off x="8745425" y="3228900"/>
            <a:ext cx="9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ML-10M</a:t>
            </a:r>
            <a:endParaRPr/>
          </a:p>
        </p:txBody>
      </p:sp>
      <p:sp>
        <p:nvSpPr>
          <p:cNvPr id="497" name="Google Shape;497;p89"/>
          <p:cNvSpPr txBox="1"/>
          <p:nvPr/>
        </p:nvSpPr>
        <p:spPr>
          <a:xfrm>
            <a:off x="10205200" y="3028800"/>
            <a:ext cx="9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ML-20M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3">
      <a:dk1>
        <a:srgbClr val="494949"/>
      </a:dk1>
      <a:lt1>
        <a:srgbClr val="FFFFFF"/>
      </a:lt1>
      <a:dk2>
        <a:srgbClr val="494949"/>
      </a:dk2>
      <a:lt2>
        <a:srgbClr val="FFFFFF"/>
      </a:lt2>
      <a:accent1>
        <a:srgbClr val="EE0033"/>
      </a:accent1>
      <a:accent2>
        <a:srgbClr val="98010A"/>
      </a:accent2>
      <a:accent3>
        <a:srgbClr val="CC020E"/>
      </a:accent3>
      <a:accent4>
        <a:srgbClr val="FDE0E6"/>
      </a:accent4>
      <a:accent5>
        <a:srgbClr val="B5B4B4"/>
      </a:accent5>
      <a:accent6>
        <a:srgbClr val="44494D"/>
      </a:accent6>
      <a:hlink>
        <a:srgbClr val="00A09C"/>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